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1"/>
  </p:notesMasterIdLst>
  <p:sldIdLst>
    <p:sldId id="256" r:id="rId2"/>
    <p:sldId id="263" r:id="rId3"/>
    <p:sldId id="276" r:id="rId4"/>
    <p:sldId id="277" r:id="rId5"/>
    <p:sldId id="278" r:id="rId6"/>
    <p:sldId id="279" r:id="rId7"/>
    <p:sldId id="280" r:id="rId8"/>
    <p:sldId id="281" r:id="rId9"/>
    <p:sldId id="260" r:id="rId10"/>
    <p:sldId id="282" r:id="rId11"/>
    <p:sldId id="258" r:id="rId12"/>
    <p:sldId id="268" r:id="rId13"/>
    <p:sldId id="270" r:id="rId14"/>
    <p:sldId id="269" r:id="rId15"/>
    <p:sldId id="266" r:id="rId16"/>
    <p:sldId id="265" r:id="rId17"/>
    <p:sldId id="271" r:id="rId18"/>
    <p:sldId id="26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36EC-0A42-48B3-AB99-8E7D8E42E467}" v="10" dt="2024-07-10T20:25:46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udlarek, Karen" userId="48538c00-b2ba-473f-af08-20b60a3a0c4e" providerId="ADAL" clId="{974336EC-0A42-48B3-AB99-8E7D8E42E467}"/>
    <pc:docChg chg="undo custSel addSld delSld modSld sldOrd">
      <pc:chgData name="Skudlarek, Karen" userId="48538c00-b2ba-473f-af08-20b60a3a0c4e" providerId="ADAL" clId="{974336EC-0A42-48B3-AB99-8E7D8E42E467}" dt="2024-07-11T12:52:20.741" v="3058" actId="962"/>
      <pc:docMkLst>
        <pc:docMk/>
      </pc:docMkLst>
      <pc:sldChg chg="modSp mod">
        <pc:chgData name="Skudlarek, Karen" userId="48538c00-b2ba-473f-af08-20b60a3a0c4e" providerId="ADAL" clId="{974336EC-0A42-48B3-AB99-8E7D8E42E467}" dt="2024-07-11T12:46:01.255" v="1502" actId="962"/>
        <pc:sldMkLst>
          <pc:docMk/>
          <pc:sldMk cId="407342072" sldId="256"/>
        </pc:sldMkLst>
        <pc:picChg chg="mod">
          <ac:chgData name="Skudlarek, Karen" userId="48538c00-b2ba-473f-af08-20b60a3a0c4e" providerId="ADAL" clId="{974336EC-0A42-48B3-AB99-8E7D8E42E467}" dt="2024-07-11T12:46:01.255" v="1502" actId="962"/>
          <ac:picMkLst>
            <pc:docMk/>
            <pc:sldMk cId="407342072" sldId="256"/>
            <ac:picMk id="5" creationId="{17A1B5EF-3D84-44A9-6AC8-8DD5CC7F91E4}"/>
          </ac:picMkLst>
        </pc:picChg>
      </pc:sldChg>
      <pc:sldChg chg="modSp del mod">
        <pc:chgData name="Skudlarek, Karen" userId="48538c00-b2ba-473f-af08-20b60a3a0c4e" providerId="ADAL" clId="{974336EC-0A42-48B3-AB99-8E7D8E42E467}" dt="2024-07-10T20:01:16.725" v="78" actId="47"/>
        <pc:sldMkLst>
          <pc:docMk/>
          <pc:sldMk cId="3283381637" sldId="257"/>
        </pc:sldMkLst>
        <pc:spChg chg="mod">
          <ac:chgData name="Skudlarek, Karen" userId="48538c00-b2ba-473f-af08-20b60a3a0c4e" providerId="ADAL" clId="{974336EC-0A42-48B3-AB99-8E7D8E42E467}" dt="2024-07-10T20:01:06.774" v="77" actId="20577"/>
          <ac:spMkLst>
            <pc:docMk/>
            <pc:sldMk cId="3283381637" sldId="257"/>
            <ac:spMk id="2" creationId="{6FB67012-409A-B7EA-64F5-333C6113CE29}"/>
          </ac:spMkLst>
        </pc:spChg>
        <pc:spChg chg="mod">
          <ac:chgData name="Skudlarek, Karen" userId="48538c00-b2ba-473f-af08-20b60a3a0c4e" providerId="ADAL" clId="{974336EC-0A42-48B3-AB99-8E7D8E42E467}" dt="2024-07-10T19:36:52.922" v="45" actId="20577"/>
          <ac:spMkLst>
            <pc:docMk/>
            <pc:sldMk cId="3283381637" sldId="257"/>
            <ac:spMk id="3" creationId="{B94DDE88-45BA-D5EA-A49F-818200854CD2}"/>
          </ac:spMkLst>
        </pc:spChg>
      </pc:sldChg>
      <pc:sldChg chg="addSp modSp mod">
        <pc:chgData name="Skudlarek, Karen" userId="48538c00-b2ba-473f-af08-20b60a3a0c4e" providerId="ADAL" clId="{974336EC-0A42-48B3-AB99-8E7D8E42E467}" dt="2024-07-11T12:51:14.082" v="2814" actId="962"/>
        <pc:sldMkLst>
          <pc:docMk/>
          <pc:sldMk cId="1107377100" sldId="258"/>
        </pc:sldMkLst>
        <pc:spChg chg="mod">
          <ac:chgData name="Skudlarek, Karen" userId="48538c00-b2ba-473f-af08-20b60a3a0c4e" providerId="ADAL" clId="{974336EC-0A42-48B3-AB99-8E7D8E42E467}" dt="2024-07-11T12:45:29.982" v="1452" actId="27636"/>
          <ac:spMkLst>
            <pc:docMk/>
            <pc:sldMk cId="1107377100" sldId="258"/>
            <ac:spMk id="3" creationId="{D51641DA-DFD7-0F38-50BB-1A1AF9FAC5EF}"/>
          </ac:spMkLst>
        </pc:spChg>
        <pc:picChg chg="add mod">
          <ac:chgData name="Skudlarek, Karen" userId="48538c00-b2ba-473f-af08-20b60a3a0c4e" providerId="ADAL" clId="{974336EC-0A42-48B3-AB99-8E7D8E42E467}" dt="2024-07-11T12:51:14.082" v="2814" actId="962"/>
          <ac:picMkLst>
            <pc:docMk/>
            <pc:sldMk cId="1107377100" sldId="258"/>
            <ac:picMk id="5" creationId="{49E42B56-2A83-9118-8239-86D512C61F4D}"/>
          </ac:picMkLst>
        </pc:picChg>
      </pc:sldChg>
      <pc:sldChg chg="del">
        <pc:chgData name="Skudlarek, Karen" userId="48538c00-b2ba-473f-af08-20b60a3a0c4e" providerId="ADAL" clId="{974336EC-0A42-48B3-AB99-8E7D8E42E467}" dt="2024-07-10T20:39:04.276" v="1256" actId="47"/>
        <pc:sldMkLst>
          <pc:docMk/>
          <pc:sldMk cId="845309737" sldId="259"/>
        </pc:sldMkLst>
      </pc:sldChg>
      <pc:sldChg chg="modSp mod ord">
        <pc:chgData name="Skudlarek, Karen" userId="48538c00-b2ba-473f-af08-20b60a3a0c4e" providerId="ADAL" clId="{974336EC-0A42-48B3-AB99-8E7D8E42E467}" dt="2024-07-11T12:49:56.345" v="2452" actId="962"/>
        <pc:sldMkLst>
          <pc:docMk/>
          <pc:sldMk cId="2527483485" sldId="260"/>
        </pc:sldMkLst>
        <pc:picChg chg="mod">
          <ac:chgData name="Skudlarek, Karen" userId="48538c00-b2ba-473f-af08-20b60a3a0c4e" providerId="ADAL" clId="{974336EC-0A42-48B3-AB99-8E7D8E42E467}" dt="2024-07-11T12:49:56.345" v="2452" actId="962"/>
          <ac:picMkLst>
            <pc:docMk/>
            <pc:sldMk cId="2527483485" sldId="260"/>
            <ac:picMk id="6" creationId="{1B812708-219D-4801-380E-C5D6C40E51AB}"/>
          </ac:picMkLst>
        </pc:picChg>
      </pc:sldChg>
      <pc:sldChg chg="modSp del mod">
        <pc:chgData name="Skudlarek, Karen" userId="48538c00-b2ba-473f-af08-20b60a3a0c4e" providerId="ADAL" clId="{974336EC-0A42-48B3-AB99-8E7D8E42E467}" dt="2024-07-10T20:27:47.399" v="718" actId="47"/>
        <pc:sldMkLst>
          <pc:docMk/>
          <pc:sldMk cId="3542602402" sldId="261"/>
        </pc:sldMkLst>
        <pc:spChg chg="mod">
          <ac:chgData name="Skudlarek, Karen" userId="48538c00-b2ba-473f-af08-20b60a3a0c4e" providerId="ADAL" clId="{974336EC-0A42-48B3-AB99-8E7D8E42E467}" dt="2024-07-10T20:23:47.017" v="588" actId="20577"/>
          <ac:spMkLst>
            <pc:docMk/>
            <pc:sldMk cId="3542602402" sldId="261"/>
            <ac:spMk id="3" creationId="{7B4A0E57-2C3C-0D23-829D-626C86836BB8}"/>
          </ac:spMkLst>
        </pc:spChg>
      </pc:sldChg>
      <pc:sldChg chg="del">
        <pc:chgData name="Skudlarek, Karen" userId="48538c00-b2ba-473f-af08-20b60a3a0c4e" providerId="ADAL" clId="{974336EC-0A42-48B3-AB99-8E7D8E42E467}" dt="2024-07-10T20:38:53.675" v="1254" actId="47"/>
        <pc:sldMkLst>
          <pc:docMk/>
          <pc:sldMk cId="473319638" sldId="262"/>
        </pc:sldMkLst>
      </pc:sldChg>
      <pc:sldChg chg="addSp delSp modSp mod ord">
        <pc:chgData name="Skudlarek, Karen" userId="48538c00-b2ba-473f-af08-20b60a3a0c4e" providerId="ADAL" clId="{974336EC-0A42-48B3-AB99-8E7D8E42E467}" dt="2024-07-11T12:47:56.798" v="1906" actId="962"/>
        <pc:sldMkLst>
          <pc:docMk/>
          <pc:sldMk cId="3573308" sldId="263"/>
        </pc:sldMkLst>
        <pc:spChg chg="mod">
          <ac:chgData name="Skudlarek, Karen" userId="48538c00-b2ba-473f-af08-20b60a3a0c4e" providerId="ADAL" clId="{974336EC-0A42-48B3-AB99-8E7D8E42E467}" dt="2024-07-10T20:03:46.264" v="183" actId="1076"/>
          <ac:spMkLst>
            <pc:docMk/>
            <pc:sldMk cId="3573308" sldId="263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0T20:17:52.058" v="483" actId="20577"/>
          <ac:spMkLst>
            <pc:docMk/>
            <pc:sldMk cId="3573308" sldId="263"/>
            <ac:spMk id="3" creationId="{7B4A0E57-2C3C-0D23-829D-626C86836BB8}"/>
          </ac:spMkLst>
        </pc:spChg>
        <pc:picChg chg="add mod">
          <ac:chgData name="Skudlarek, Karen" userId="48538c00-b2ba-473f-af08-20b60a3a0c4e" providerId="ADAL" clId="{974336EC-0A42-48B3-AB99-8E7D8E42E467}" dt="2024-07-11T12:47:56.798" v="1906" actId="962"/>
          <ac:picMkLst>
            <pc:docMk/>
            <pc:sldMk cId="3573308" sldId="263"/>
            <ac:picMk id="5" creationId="{F6B8AC57-6ABB-ECB6-C10B-46EF9DBC607A}"/>
          </ac:picMkLst>
        </pc:picChg>
        <pc:picChg chg="del">
          <ac:chgData name="Skudlarek, Karen" userId="48538c00-b2ba-473f-af08-20b60a3a0c4e" providerId="ADAL" clId="{974336EC-0A42-48B3-AB99-8E7D8E42E467}" dt="2024-07-10T20:03:32.849" v="176" actId="478"/>
          <ac:picMkLst>
            <pc:docMk/>
            <pc:sldMk cId="3573308" sldId="263"/>
            <ac:picMk id="7" creationId="{B6E4ED65-62E8-BF87-54D9-1BFEE7A11F51}"/>
          </ac:picMkLst>
        </pc:picChg>
      </pc:sldChg>
      <pc:sldChg chg="modSp mod">
        <pc:chgData name="Skudlarek, Karen" userId="48538c00-b2ba-473f-af08-20b60a3a0c4e" providerId="ADAL" clId="{974336EC-0A42-48B3-AB99-8E7D8E42E467}" dt="2024-07-11T12:52:13.653" v="3020" actId="962"/>
        <pc:sldMkLst>
          <pc:docMk/>
          <pc:sldMk cId="1844202692" sldId="264"/>
        </pc:sldMkLst>
        <pc:picChg chg="mod">
          <ac:chgData name="Skudlarek, Karen" userId="48538c00-b2ba-473f-af08-20b60a3a0c4e" providerId="ADAL" clId="{974336EC-0A42-48B3-AB99-8E7D8E42E467}" dt="2024-07-11T12:52:13.653" v="3020" actId="962"/>
          <ac:picMkLst>
            <pc:docMk/>
            <pc:sldMk cId="1844202692" sldId="264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1:56.560" v="2952" actId="962"/>
        <pc:sldMkLst>
          <pc:docMk/>
          <pc:sldMk cId="1420831706" sldId="265"/>
        </pc:sldMkLst>
        <pc:picChg chg="mod">
          <ac:chgData name="Skudlarek, Karen" userId="48538c00-b2ba-473f-af08-20b60a3a0c4e" providerId="ADAL" clId="{974336EC-0A42-48B3-AB99-8E7D8E42E467}" dt="2024-07-11T12:51:56.560" v="2952" actId="962"/>
          <ac:picMkLst>
            <pc:docMk/>
            <pc:sldMk cId="1420831706" sldId="265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1:51.501" v="2940" actId="962"/>
        <pc:sldMkLst>
          <pc:docMk/>
          <pc:sldMk cId="2721693632" sldId="266"/>
        </pc:sldMkLst>
        <pc:picChg chg="mod">
          <ac:chgData name="Skudlarek, Karen" userId="48538c00-b2ba-473f-af08-20b60a3a0c4e" providerId="ADAL" clId="{974336EC-0A42-48B3-AB99-8E7D8E42E467}" dt="2024-07-11T12:51:51.501" v="2940" actId="962"/>
          <ac:picMkLst>
            <pc:docMk/>
            <pc:sldMk cId="2721693632" sldId="266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2:20.741" v="3058" actId="962"/>
        <pc:sldMkLst>
          <pc:docMk/>
          <pc:sldMk cId="1163568250" sldId="267"/>
        </pc:sldMkLst>
        <pc:picChg chg="mod">
          <ac:chgData name="Skudlarek, Karen" userId="48538c00-b2ba-473f-af08-20b60a3a0c4e" providerId="ADAL" clId="{974336EC-0A42-48B3-AB99-8E7D8E42E467}" dt="2024-07-11T12:52:20.741" v="3058" actId="962"/>
          <ac:picMkLst>
            <pc:docMk/>
            <pc:sldMk cId="1163568250" sldId="267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1:27.855" v="2868" actId="962"/>
        <pc:sldMkLst>
          <pc:docMk/>
          <pc:sldMk cId="1030179075" sldId="268"/>
        </pc:sldMkLst>
        <pc:picChg chg="mod">
          <ac:chgData name="Skudlarek, Karen" userId="48538c00-b2ba-473f-af08-20b60a3a0c4e" providerId="ADAL" clId="{974336EC-0A42-48B3-AB99-8E7D8E42E467}" dt="2024-07-11T12:51:27.855" v="2868" actId="962"/>
          <ac:picMkLst>
            <pc:docMk/>
            <pc:sldMk cId="1030179075" sldId="268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1:44.225" v="2900" actId="962"/>
        <pc:sldMkLst>
          <pc:docMk/>
          <pc:sldMk cId="3885015837" sldId="269"/>
        </pc:sldMkLst>
        <pc:picChg chg="mod">
          <ac:chgData name="Skudlarek, Karen" userId="48538c00-b2ba-473f-af08-20b60a3a0c4e" providerId="ADAL" clId="{974336EC-0A42-48B3-AB99-8E7D8E42E467}" dt="2024-07-11T12:51:44.225" v="2900" actId="962"/>
          <ac:picMkLst>
            <pc:docMk/>
            <pc:sldMk cId="3885015837" sldId="269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1:36.738" v="2880" actId="962"/>
        <pc:sldMkLst>
          <pc:docMk/>
          <pc:sldMk cId="1509881054" sldId="270"/>
        </pc:sldMkLst>
        <pc:picChg chg="mod">
          <ac:chgData name="Skudlarek, Karen" userId="48538c00-b2ba-473f-af08-20b60a3a0c4e" providerId="ADAL" clId="{974336EC-0A42-48B3-AB99-8E7D8E42E467}" dt="2024-07-11T12:51:36.738" v="2880" actId="962"/>
          <ac:picMkLst>
            <pc:docMk/>
            <pc:sldMk cId="1509881054" sldId="270"/>
            <ac:picMk id="6" creationId="{1B812708-219D-4801-380E-C5D6C40E51AB}"/>
          </ac:picMkLst>
        </pc:picChg>
      </pc:sldChg>
      <pc:sldChg chg="modSp mod">
        <pc:chgData name="Skudlarek, Karen" userId="48538c00-b2ba-473f-af08-20b60a3a0c4e" providerId="ADAL" clId="{974336EC-0A42-48B3-AB99-8E7D8E42E467}" dt="2024-07-11T12:52:03.649" v="2986" actId="962"/>
        <pc:sldMkLst>
          <pc:docMk/>
          <pc:sldMk cId="3877058988" sldId="271"/>
        </pc:sldMkLst>
        <pc:picChg chg="mod">
          <ac:chgData name="Skudlarek, Karen" userId="48538c00-b2ba-473f-af08-20b60a3a0c4e" providerId="ADAL" clId="{974336EC-0A42-48B3-AB99-8E7D8E42E467}" dt="2024-07-11T12:52:03.649" v="2986" actId="962"/>
          <ac:picMkLst>
            <pc:docMk/>
            <pc:sldMk cId="3877058988" sldId="271"/>
            <ac:picMk id="6" creationId="{1B812708-219D-4801-380E-C5D6C40E51AB}"/>
          </ac:picMkLst>
        </pc:picChg>
      </pc:sldChg>
      <pc:sldChg chg="del">
        <pc:chgData name="Skudlarek, Karen" userId="48538c00-b2ba-473f-af08-20b60a3a0c4e" providerId="ADAL" clId="{974336EC-0A42-48B3-AB99-8E7D8E42E467}" dt="2024-07-10T20:39:01.645" v="1255" actId="47"/>
        <pc:sldMkLst>
          <pc:docMk/>
          <pc:sldMk cId="1118334051" sldId="273"/>
        </pc:sldMkLst>
      </pc:sldChg>
      <pc:sldChg chg="del">
        <pc:chgData name="Skudlarek, Karen" userId="48538c00-b2ba-473f-af08-20b60a3a0c4e" providerId="ADAL" clId="{974336EC-0A42-48B3-AB99-8E7D8E42E467}" dt="2024-07-10T20:39:06.088" v="1257" actId="47"/>
        <pc:sldMkLst>
          <pc:docMk/>
          <pc:sldMk cId="4007392512" sldId="274"/>
        </pc:sldMkLst>
      </pc:sldChg>
      <pc:sldChg chg="del">
        <pc:chgData name="Skudlarek, Karen" userId="48538c00-b2ba-473f-af08-20b60a3a0c4e" providerId="ADAL" clId="{974336EC-0A42-48B3-AB99-8E7D8E42E467}" dt="2024-07-10T20:39:08.581" v="1258" actId="47"/>
        <pc:sldMkLst>
          <pc:docMk/>
          <pc:sldMk cId="887329986" sldId="275"/>
        </pc:sldMkLst>
      </pc:sldChg>
      <pc:sldChg chg="addSp delSp modSp add mod">
        <pc:chgData name="Skudlarek, Karen" userId="48538c00-b2ba-473f-af08-20b60a3a0c4e" providerId="ADAL" clId="{974336EC-0A42-48B3-AB99-8E7D8E42E467}" dt="2024-07-11T12:47:47.040" v="1876" actId="962"/>
        <pc:sldMkLst>
          <pc:docMk/>
          <pc:sldMk cId="1081581361" sldId="276"/>
        </pc:sldMkLst>
        <pc:spChg chg="mod">
          <ac:chgData name="Skudlarek, Karen" userId="48538c00-b2ba-473f-af08-20b60a3a0c4e" providerId="ADAL" clId="{974336EC-0A42-48B3-AB99-8E7D8E42E467}" dt="2024-07-10T20:08:31.002" v="269" actId="20577"/>
          <ac:spMkLst>
            <pc:docMk/>
            <pc:sldMk cId="1081581361" sldId="276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0T20:09:37.908" v="279" actId="27636"/>
          <ac:spMkLst>
            <pc:docMk/>
            <pc:sldMk cId="1081581361" sldId="276"/>
            <ac:spMk id="3" creationId="{7B4A0E57-2C3C-0D23-829D-626C86836BB8}"/>
          </ac:spMkLst>
        </pc:spChg>
        <pc:picChg chg="del">
          <ac:chgData name="Skudlarek, Karen" userId="48538c00-b2ba-473f-af08-20b60a3a0c4e" providerId="ADAL" clId="{974336EC-0A42-48B3-AB99-8E7D8E42E467}" dt="2024-07-10T20:09:46.920" v="280" actId="478"/>
          <ac:picMkLst>
            <pc:docMk/>
            <pc:sldMk cId="1081581361" sldId="276"/>
            <ac:picMk id="5" creationId="{F6B8AC57-6ABB-ECB6-C10B-46EF9DBC607A}"/>
          </ac:picMkLst>
        </pc:picChg>
        <pc:picChg chg="add mod">
          <ac:chgData name="Skudlarek, Karen" userId="48538c00-b2ba-473f-af08-20b60a3a0c4e" providerId="ADAL" clId="{974336EC-0A42-48B3-AB99-8E7D8E42E467}" dt="2024-07-11T12:47:47.040" v="1876" actId="962"/>
          <ac:picMkLst>
            <pc:docMk/>
            <pc:sldMk cId="1081581361" sldId="276"/>
            <ac:picMk id="6" creationId="{817FA938-DCA9-1B85-34D6-4481DC43F94F}"/>
          </ac:picMkLst>
        </pc:picChg>
      </pc:sldChg>
      <pc:sldChg chg="addSp delSp modSp add mod">
        <pc:chgData name="Skudlarek, Karen" userId="48538c00-b2ba-473f-af08-20b60a3a0c4e" providerId="ADAL" clId="{974336EC-0A42-48B3-AB99-8E7D8E42E467}" dt="2024-07-11T12:47:34.768" v="1874" actId="962"/>
        <pc:sldMkLst>
          <pc:docMk/>
          <pc:sldMk cId="753673165" sldId="277"/>
        </pc:sldMkLst>
        <pc:spChg chg="mod">
          <ac:chgData name="Skudlarek, Karen" userId="48538c00-b2ba-473f-af08-20b60a3a0c4e" providerId="ADAL" clId="{974336EC-0A42-48B3-AB99-8E7D8E42E467}" dt="2024-07-10T20:10:30.851" v="301" actId="5793"/>
          <ac:spMkLst>
            <pc:docMk/>
            <pc:sldMk cId="753673165" sldId="277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0T20:18:49.180" v="484" actId="114"/>
          <ac:spMkLst>
            <pc:docMk/>
            <pc:sldMk cId="753673165" sldId="277"/>
            <ac:spMk id="3" creationId="{7B4A0E57-2C3C-0D23-829D-626C86836BB8}"/>
          </ac:spMkLst>
        </pc:spChg>
        <pc:picChg chg="add mod">
          <ac:chgData name="Skudlarek, Karen" userId="48538c00-b2ba-473f-af08-20b60a3a0c4e" providerId="ADAL" clId="{974336EC-0A42-48B3-AB99-8E7D8E42E467}" dt="2024-07-11T12:47:34.768" v="1874" actId="962"/>
          <ac:picMkLst>
            <pc:docMk/>
            <pc:sldMk cId="753673165" sldId="277"/>
            <ac:picMk id="5" creationId="{A4B7B19B-709A-8B7B-3EA2-D3CC5DEF6C7A}"/>
          </ac:picMkLst>
        </pc:picChg>
        <pc:picChg chg="del">
          <ac:chgData name="Skudlarek, Karen" userId="48538c00-b2ba-473f-af08-20b60a3a0c4e" providerId="ADAL" clId="{974336EC-0A42-48B3-AB99-8E7D8E42E467}" dt="2024-07-10T20:11:08.250" v="307" actId="478"/>
          <ac:picMkLst>
            <pc:docMk/>
            <pc:sldMk cId="753673165" sldId="277"/>
            <ac:picMk id="6" creationId="{817FA938-DCA9-1B85-34D6-4481DC43F94F}"/>
          </ac:picMkLst>
        </pc:picChg>
      </pc:sldChg>
      <pc:sldChg chg="addSp delSp modSp add mod ord">
        <pc:chgData name="Skudlarek, Karen" userId="48538c00-b2ba-473f-af08-20b60a3a0c4e" providerId="ADAL" clId="{974336EC-0A42-48B3-AB99-8E7D8E42E467}" dt="2024-07-11T12:48:20.921" v="2088" actId="962"/>
        <pc:sldMkLst>
          <pc:docMk/>
          <pc:sldMk cId="2993667357" sldId="278"/>
        </pc:sldMkLst>
        <pc:spChg chg="mod">
          <ac:chgData name="Skudlarek, Karen" userId="48538c00-b2ba-473f-af08-20b60a3a0c4e" providerId="ADAL" clId="{974336EC-0A42-48B3-AB99-8E7D8E42E467}" dt="2024-07-10T20:13:25.768" v="360" actId="20577"/>
          <ac:spMkLst>
            <pc:docMk/>
            <pc:sldMk cId="2993667357" sldId="278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1T12:41:49.612" v="1261" actId="20577"/>
          <ac:spMkLst>
            <pc:docMk/>
            <pc:sldMk cId="2993667357" sldId="278"/>
            <ac:spMk id="3" creationId="{7B4A0E57-2C3C-0D23-829D-626C86836BB8}"/>
          </ac:spMkLst>
        </pc:spChg>
        <pc:picChg chg="add mod">
          <ac:chgData name="Skudlarek, Karen" userId="48538c00-b2ba-473f-af08-20b60a3a0c4e" providerId="ADAL" clId="{974336EC-0A42-48B3-AB99-8E7D8E42E467}" dt="2024-07-11T12:48:20.921" v="2088" actId="962"/>
          <ac:picMkLst>
            <pc:docMk/>
            <pc:sldMk cId="2993667357" sldId="278"/>
            <ac:picMk id="5" creationId="{B2F54A02-D9D3-7EB1-D1EB-F3B317C5A3A1}"/>
          </ac:picMkLst>
        </pc:picChg>
        <pc:picChg chg="del">
          <ac:chgData name="Skudlarek, Karen" userId="48538c00-b2ba-473f-af08-20b60a3a0c4e" providerId="ADAL" clId="{974336EC-0A42-48B3-AB99-8E7D8E42E467}" dt="2024-07-10T20:13:37.113" v="361" actId="478"/>
          <ac:picMkLst>
            <pc:docMk/>
            <pc:sldMk cId="2993667357" sldId="278"/>
            <ac:picMk id="6" creationId="{817FA938-DCA9-1B85-34D6-4481DC43F94F}"/>
          </ac:picMkLst>
        </pc:picChg>
      </pc:sldChg>
      <pc:sldChg chg="addSp delSp modSp add mod">
        <pc:chgData name="Skudlarek, Karen" userId="48538c00-b2ba-473f-af08-20b60a3a0c4e" providerId="ADAL" clId="{974336EC-0A42-48B3-AB99-8E7D8E42E467}" dt="2024-07-11T12:48:38.336" v="2146" actId="962"/>
        <pc:sldMkLst>
          <pc:docMk/>
          <pc:sldMk cId="336706794" sldId="279"/>
        </pc:sldMkLst>
        <pc:spChg chg="mod">
          <ac:chgData name="Skudlarek, Karen" userId="48538c00-b2ba-473f-af08-20b60a3a0c4e" providerId="ADAL" clId="{974336EC-0A42-48B3-AB99-8E7D8E42E467}" dt="2024-07-10T20:16:00.281" v="409" actId="20577"/>
          <ac:spMkLst>
            <pc:docMk/>
            <pc:sldMk cId="336706794" sldId="279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0T20:21:38.778" v="552" actId="27636"/>
          <ac:spMkLst>
            <pc:docMk/>
            <pc:sldMk cId="336706794" sldId="279"/>
            <ac:spMk id="3" creationId="{7B4A0E57-2C3C-0D23-829D-626C86836BB8}"/>
          </ac:spMkLst>
        </pc:spChg>
        <pc:picChg chg="del">
          <ac:chgData name="Skudlarek, Karen" userId="48538c00-b2ba-473f-af08-20b60a3a0c4e" providerId="ADAL" clId="{974336EC-0A42-48B3-AB99-8E7D8E42E467}" dt="2024-07-10T20:16:08.664" v="411" actId="478"/>
          <ac:picMkLst>
            <pc:docMk/>
            <pc:sldMk cId="336706794" sldId="279"/>
            <ac:picMk id="5" creationId="{B2F54A02-D9D3-7EB1-D1EB-F3B317C5A3A1}"/>
          </ac:picMkLst>
        </pc:picChg>
        <pc:picChg chg="add mod">
          <ac:chgData name="Skudlarek, Karen" userId="48538c00-b2ba-473f-af08-20b60a3a0c4e" providerId="ADAL" clId="{974336EC-0A42-48B3-AB99-8E7D8E42E467}" dt="2024-07-11T12:48:38.336" v="2146" actId="962"/>
          <ac:picMkLst>
            <pc:docMk/>
            <pc:sldMk cId="336706794" sldId="279"/>
            <ac:picMk id="6" creationId="{C36BB503-FC32-F6B5-1F15-84989F23E9CD}"/>
          </ac:picMkLst>
        </pc:picChg>
      </pc:sldChg>
      <pc:sldChg chg="addSp delSp modSp add mod">
        <pc:chgData name="Skudlarek, Karen" userId="48538c00-b2ba-473f-af08-20b60a3a0c4e" providerId="ADAL" clId="{974336EC-0A42-48B3-AB99-8E7D8E42E467}" dt="2024-07-11T12:48:59.662" v="2214" actId="962"/>
        <pc:sldMkLst>
          <pc:docMk/>
          <pc:sldMk cId="3404628318" sldId="280"/>
        </pc:sldMkLst>
        <pc:spChg chg="mod">
          <ac:chgData name="Skudlarek, Karen" userId="48538c00-b2ba-473f-af08-20b60a3a0c4e" providerId="ADAL" clId="{974336EC-0A42-48B3-AB99-8E7D8E42E467}" dt="2024-07-10T20:20:52.185" v="543" actId="20577"/>
          <ac:spMkLst>
            <pc:docMk/>
            <pc:sldMk cId="3404628318" sldId="280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0T20:21:31.873" v="549" actId="14100"/>
          <ac:spMkLst>
            <pc:docMk/>
            <pc:sldMk cId="3404628318" sldId="280"/>
            <ac:spMk id="3" creationId="{7B4A0E57-2C3C-0D23-829D-626C86836BB8}"/>
          </ac:spMkLst>
        </pc:spChg>
        <pc:picChg chg="add mod">
          <ac:chgData name="Skudlarek, Karen" userId="48538c00-b2ba-473f-af08-20b60a3a0c4e" providerId="ADAL" clId="{974336EC-0A42-48B3-AB99-8E7D8E42E467}" dt="2024-07-11T12:48:59.662" v="2214" actId="962"/>
          <ac:picMkLst>
            <pc:docMk/>
            <pc:sldMk cId="3404628318" sldId="280"/>
            <ac:picMk id="5" creationId="{B29451C2-B1F4-0A06-C5EF-EC60B15E2890}"/>
          </ac:picMkLst>
        </pc:picChg>
        <pc:picChg chg="del">
          <ac:chgData name="Skudlarek, Karen" userId="48538c00-b2ba-473f-af08-20b60a3a0c4e" providerId="ADAL" clId="{974336EC-0A42-48B3-AB99-8E7D8E42E467}" dt="2024-07-10T20:21:33" v="550" actId="478"/>
          <ac:picMkLst>
            <pc:docMk/>
            <pc:sldMk cId="3404628318" sldId="280"/>
            <ac:picMk id="6" creationId="{C36BB503-FC32-F6B5-1F15-84989F23E9CD}"/>
          </ac:picMkLst>
        </pc:picChg>
      </pc:sldChg>
      <pc:sldChg chg="addSp delSp modSp add mod">
        <pc:chgData name="Skudlarek, Karen" userId="48538c00-b2ba-473f-af08-20b60a3a0c4e" providerId="ADAL" clId="{974336EC-0A42-48B3-AB99-8E7D8E42E467}" dt="2024-07-11T12:49:39.168" v="2388" actId="962"/>
        <pc:sldMkLst>
          <pc:docMk/>
          <pc:sldMk cId="3631596655" sldId="281"/>
        </pc:sldMkLst>
        <pc:spChg chg="mod">
          <ac:chgData name="Skudlarek, Karen" userId="48538c00-b2ba-473f-af08-20b60a3a0c4e" providerId="ADAL" clId="{974336EC-0A42-48B3-AB99-8E7D8E42E467}" dt="2024-07-10T20:23:02.809" v="580" actId="20577"/>
          <ac:spMkLst>
            <pc:docMk/>
            <pc:sldMk cId="3631596655" sldId="281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0T20:26:55.655" v="716" actId="27636"/>
          <ac:spMkLst>
            <pc:docMk/>
            <pc:sldMk cId="3631596655" sldId="281"/>
            <ac:spMk id="3" creationId="{7B4A0E57-2C3C-0D23-829D-626C86836BB8}"/>
          </ac:spMkLst>
        </pc:spChg>
        <pc:spChg chg="add mod">
          <ac:chgData name="Skudlarek, Karen" userId="48538c00-b2ba-473f-af08-20b60a3a0c4e" providerId="ADAL" clId="{974336EC-0A42-48B3-AB99-8E7D8E42E467}" dt="2024-07-10T20:26:38.970" v="713" actId="1076"/>
          <ac:spMkLst>
            <pc:docMk/>
            <pc:sldMk cId="3631596655" sldId="281"/>
            <ac:spMk id="7" creationId="{D6701C99-F9C6-0709-DB40-34CB2A3FDA7F}"/>
          </ac:spMkLst>
        </pc:spChg>
        <pc:picChg chg="del">
          <ac:chgData name="Skudlarek, Karen" userId="48538c00-b2ba-473f-af08-20b60a3a0c4e" providerId="ADAL" clId="{974336EC-0A42-48B3-AB99-8E7D8E42E467}" dt="2024-07-10T20:24:26.328" v="669" actId="478"/>
          <ac:picMkLst>
            <pc:docMk/>
            <pc:sldMk cId="3631596655" sldId="281"/>
            <ac:picMk id="5" creationId="{B29451C2-B1F4-0A06-C5EF-EC60B15E2890}"/>
          </ac:picMkLst>
        </pc:picChg>
        <pc:picChg chg="add mod">
          <ac:chgData name="Skudlarek, Karen" userId="48538c00-b2ba-473f-af08-20b60a3a0c4e" providerId="ADAL" clId="{974336EC-0A42-48B3-AB99-8E7D8E42E467}" dt="2024-07-11T12:49:23.469" v="2318" actId="962"/>
          <ac:picMkLst>
            <pc:docMk/>
            <pc:sldMk cId="3631596655" sldId="281"/>
            <ac:picMk id="6" creationId="{17894EE0-AE52-C6ED-80F6-93121EB08E3B}"/>
          </ac:picMkLst>
        </pc:picChg>
        <pc:picChg chg="add mod">
          <ac:chgData name="Skudlarek, Karen" userId="48538c00-b2ba-473f-af08-20b60a3a0c4e" providerId="ADAL" clId="{974336EC-0A42-48B3-AB99-8E7D8E42E467}" dt="2024-07-11T12:49:39.168" v="2388" actId="962"/>
          <ac:picMkLst>
            <pc:docMk/>
            <pc:sldMk cId="3631596655" sldId="281"/>
            <ac:picMk id="9" creationId="{5CDE5EA6-6AD6-14FE-589F-206EB67A31DC}"/>
          </ac:picMkLst>
        </pc:picChg>
      </pc:sldChg>
      <pc:sldChg chg="addSp delSp modSp add mod ord">
        <pc:chgData name="Skudlarek, Karen" userId="48538c00-b2ba-473f-af08-20b60a3a0c4e" providerId="ADAL" clId="{974336EC-0A42-48B3-AB99-8E7D8E42E467}" dt="2024-07-11T12:50:53.742" v="2744" actId="962"/>
        <pc:sldMkLst>
          <pc:docMk/>
          <pc:sldMk cId="80988085" sldId="282"/>
        </pc:sldMkLst>
        <pc:spChg chg="mod">
          <ac:chgData name="Skudlarek, Karen" userId="48538c00-b2ba-473f-af08-20b60a3a0c4e" providerId="ADAL" clId="{974336EC-0A42-48B3-AB99-8E7D8E42E467}" dt="2024-07-10T20:28:00.778" v="754" actId="20577"/>
          <ac:spMkLst>
            <pc:docMk/>
            <pc:sldMk cId="80988085" sldId="282"/>
            <ac:spMk id="2" creationId="{AB45E29F-F7CE-B824-275A-45B2DFE7FD22}"/>
          </ac:spMkLst>
        </pc:spChg>
        <pc:spChg chg="mod">
          <ac:chgData name="Skudlarek, Karen" userId="48538c00-b2ba-473f-af08-20b60a3a0c4e" providerId="ADAL" clId="{974336EC-0A42-48B3-AB99-8E7D8E42E467}" dt="2024-07-11T12:43:36.093" v="1335" actId="6549"/>
          <ac:spMkLst>
            <pc:docMk/>
            <pc:sldMk cId="80988085" sldId="282"/>
            <ac:spMk id="3" creationId="{7B4A0E57-2C3C-0D23-829D-626C86836BB8}"/>
          </ac:spMkLst>
        </pc:spChg>
        <pc:picChg chg="del">
          <ac:chgData name="Skudlarek, Karen" userId="48538c00-b2ba-473f-af08-20b60a3a0c4e" providerId="ADAL" clId="{974336EC-0A42-48B3-AB99-8E7D8E42E467}" dt="2024-07-10T20:30:23.817" v="792" actId="478"/>
          <ac:picMkLst>
            <pc:docMk/>
            <pc:sldMk cId="80988085" sldId="282"/>
            <ac:picMk id="5" creationId="{B29451C2-B1F4-0A06-C5EF-EC60B15E2890}"/>
          </ac:picMkLst>
        </pc:picChg>
        <pc:picChg chg="add del">
          <ac:chgData name="Skudlarek, Karen" userId="48538c00-b2ba-473f-af08-20b60a3a0c4e" providerId="ADAL" clId="{974336EC-0A42-48B3-AB99-8E7D8E42E467}" dt="2024-07-10T20:34:46.122" v="804" actId="478"/>
          <ac:picMkLst>
            <pc:docMk/>
            <pc:sldMk cId="80988085" sldId="282"/>
            <ac:picMk id="6" creationId="{569AC896-8E2D-B11D-0290-D129BD02D207}"/>
          </ac:picMkLst>
        </pc:picChg>
        <pc:picChg chg="add del">
          <ac:chgData name="Skudlarek, Karen" userId="48538c00-b2ba-473f-af08-20b60a3a0c4e" providerId="ADAL" clId="{974336EC-0A42-48B3-AB99-8E7D8E42E467}" dt="2024-07-10T20:35:07.801" v="806" actId="478"/>
          <ac:picMkLst>
            <pc:docMk/>
            <pc:sldMk cId="80988085" sldId="282"/>
            <ac:picMk id="8" creationId="{4CB87970-12CE-6738-B3C3-99565E0F0B74}"/>
          </ac:picMkLst>
        </pc:picChg>
        <pc:picChg chg="add mod">
          <ac:chgData name="Skudlarek, Karen" userId="48538c00-b2ba-473f-af08-20b60a3a0c4e" providerId="ADAL" clId="{974336EC-0A42-48B3-AB99-8E7D8E42E467}" dt="2024-07-11T12:50:53.742" v="2744" actId="962"/>
          <ac:picMkLst>
            <pc:docMk/>
            <pc:sldMk cId="80988085" sldId="282"/>
            <ac:picMk id="10" creationId="{985C8378-F476-FC7B-4CD0-0536060391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B8B21-5CAE-4033-9D5A-6665953956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041A-F6D4-492F-AE02-55B9EA40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A041A-F6D4-492F-AE02-55B9EA40B1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6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33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71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809929-0719-4517-94D6-FDF7F99E70F6}" type="datetime2">
              <a:rPr lang="en-US" smtClean="0"/>
              <a:t>Thursday, July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73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1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July 11,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July 11,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July 11, 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July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.ally.ac/launch/7085" TargetMode="External"/><Relationship Id="rId2" Type="http://schemas.openxmlformats.org/officeDocument/2006/relationships/hyperlink" Target="mailto:ITAccessibility@ucon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007FF-9552-83D2-561F-359C962A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/>
              <a:t>Blackboard 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6C93B-31AD-AEC4-7F3F-662C251E6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US" dirty="0"/>
              <a:t>Making Websites Accessible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Blackboard Allyl logo">
            <a:extLst>
              <a:ext uri="{FF2B5EF4-FFF2-40B4-BE49-F238E27FC236}">
                <a16:creationId xmlns:a16="http://schemas.microsoft.com/office/drawing/2014/main" id="{17A1B5EF-3D84-44A9-6AC8-8DD5CC7F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388" y="2530290"/>
            <a:ext cx="3749586" cy="1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Export ally accessibility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404288"/>
            <a:ext cx="11607871" cy="2652557"/>
          </a:xfrm>
        </p:spPr>
        <p:txBody>
          <a:bodyPr>
            <a:normAutofit/>
          </a:bodyPr>
          <a:lstStyle/>
          <a:p>
            <a:r>
              <a:rPr lang="en-US" sz="1600" dirty="0"/>
              <a:t>You can export Ally CSV reports by year, by month, by domains, and for individual domains.</a:t>
            </a:r>
          </a:p>
          <a:p>
            <a:r>
              <a:rPr lang="en-US" sz="1600" dirty="0"/>
              <a:t>For individual domains: rows are content items and columns are general information, scores, and accessibility issues.</a:t>
            </a:r>
          </a:p>
          <a:p>
            <a:r>
              <a:rPr lang="en-US" sz="1600" dirty="0"/>
              <a:t>Most frequently used columns:</a:t>
            </a:r>
          </a:p>
          <a:p>
            <a:pPr lvl="1"/>
            <a:r>
              <a:rPr lang="en-US" sz="1600" b="1" dirty="0"/>
              <a:t>Mime Type</a:t>
            </a:r>
            <a:r>
              <a:rPr lang="en-US" sz="1600" dirty="0"/>
              <a:t>: webpage, pdf, word, ppt, image</a:t>
            </a:r>
          </a:p>
          <a:p>
            <a:pPr lvl="1"/>
            <a:r>
              <a:rPr lang="en-US" sz="1600" b="1" dirty="0"/>
              <a:t>Score</a:t>
            </a:r>
            <a:r>
              <a:rPr lang="en-US" sz="1600" dirty="0"/>
              <a:t>: accessibility score of that item</a:t>
            </a:r>
          </a:p>
          <a:p>
            <a:pPr lvl="1"/>
            <a:r>
              <a:rPr lang="en-US" sz="1600" b="1" dirty="0"/>
              <a:t>Deleted at</a:t>
            </a:r>
            <a:r>
              <a:rPr lang="en-US" sz="1600" dirty="0"/>
              <a:t>: filter on blank items (Ally keeps history of content that is deleted so you don’t need to see these rows)</a:t>
            </a:r>
          </a:p>
          <a:p>
            <a:pPr lvl="1"/>
            <a:r>
              <a:rPr lang="en-US" sz="1600" b="1" dirty="0"/>
              <a:t>URL</a:t>
            </a:r>
            <a:r>
              <a:rPr lang="en-US" sz="1600" dirty="0"/>
              <a:t>: link to the file (pdf, word, ppt, image)</a:t>
            </a:r>
          </a:p>
          <a:p>
            <a:pPr lvl="1"/>
            <a:r>
              <a:rPr lang="en-US" sz="1600" dirty="0"/>
              <a:t>Remaining columns to right of Checked On list the issues found with the webpage or file</a:t>
            </a:r>
          </a:p>
        </p:txBody>
      </p:sp>
      <p:pic>
        <p:nvPicPr>
          <p:cNvPr id="10" name="Picture 9" descr="Screenshot of an excel spreadsheet with an ally report that has 13 columns and two rows with each item found on a webpage.">
            <a:extLst>
              <a:ext uri="{FF2B5EF4-FFF2-40B4-BE49-F238E27FC236}">
                <a16:creationId xmlns:a16="http://schemas.microsoft.com/office/drawing/2014/main" id="{985C8378-F476-FC7B-4CD0-05360603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6" y="4512949"/>
            <a:ext cx="11964187" cy="118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8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73ED-8CB2-6CF8-336D-57B54C2D6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Formats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641DA-DFD7-0F38-50BB-1A1AF9FAC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79620"/>
            <a:ext cx="8492490" cy="10698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Advanced machine learning algorithms automatically provides users with access to various formats.</a:t>
            </a:r>
          </a:p>
          <a:p>
            <a:r>
              <a:rPr lang="en-US" dirty="0"/>
              <a:t>Found on each UConn website scanned by Ally by clicking the icon below.</a:t>
            </a:r>
          </a:p>
          <a:p>
            <a:endParaRPr lang="en-US" dirty="0"/>
          </a:p>
        </p:txBody>
      </p:sp>
      <p:pic>
        <p:nvPicPr>
          <p:cNvPr id="5" name="Picture 4" descr="ally alternative formats icon">
            <a:extLst>
              <a:ext uri="{FF2B5EF4-FFF2-40B4-BE49-F238E27FC236}">
                <a16:creationId xmlns:a16="http://schemas.microsoft.com/office/drawing/2014/main" id="{49E42B56-2A83-9118-8239-86D512C6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5700755"/>
            <a:ext cx="771429" cy="6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37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Tagged pdf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Structured PDF for improved use with assistive technology.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Only available on Word and PowerPoint files.</a:t>
            </a:r>
          </a:p>
        </p:txBody>
      </p:sp>
      <p:pic>
        <p:nvPicPr>
          <p:cNvPr id="6" name="Picture 5" descr="PDF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" r="765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html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For viewing in the browser and on mobile devices.</a:t>
            </a:r>
          </a:p>
        </p:txBody>
      </p:sp>
      <p:pic>
        <p:nvPicPr>
          <p:cNvPr id="6" name="Picture 5" descr="html 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133" r="7133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8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ePub</a:t>
            </a:r>
            <a:endParaRPr lang="en-US" sz="80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068923"/>
            <a:ext cx="6080030" cy="120675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For reading as an e-book on an iPad and other e-book readers.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Can easily adjust the font size and background color, or highlight the material.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epub 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240" r="6240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Electronic Braille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BRF version for consumption on electronic braille displays.</a:t>
            </a:r>
          </a:p>
        </p:txBody>
      </p:sp>
      <p:pic>
        <p:nvPicPr>
          <p:cNvPr id="6" name="Picture 5" descr="electronic braille 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442" r="644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9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Audio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MP3 version for listening on personal devices and in more contexts.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Includes alt-text for images if available.</a:t>
            </a:r>
          </a:p>
        </p:txBody>
      </p:sp>
      <p:pic>
        <p:nvPicPr>
          <p:cNvPr id="6" name="Picture 5" descr="audio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133" r="7133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BeeLine</a:t>
            </a: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Reader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3977640"/>
            <a:ext cx="6080030" cy="129803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Enhanced version for easier and faster on-screen reading.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Displays text using a subtle color gradient that helps pull your eye through your readings. </a:t>
            </a:r>
          </a:p>
        </p:txBody>
      </p:sp>
      <p:pic>
        <p:nvPicPr>
          <p:cNvPr id="6" name="Picture 5" descr="beeline reader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" r="765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Immersive reader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177013"/>
            <a:ext cx="6080030" cy="126390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Aid reading comprehension and grammar skills. Internet required.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Similar to Read &amp; Write</a:t>
            </a:r>
          </a:p>
        </p:txBody>
      </p:sp>
      <p:pic>
        <p:nvPicPr>
          <p:cNvPr id="6" name="Picture 5" descr="immersive reader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" r="765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0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Translated version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 machine translated version of the original document.</a:t>
            </a:r>
          </a:p>
        </p:txBody>
      </p:sp>
      <p:pic>
        <p:nvPicPr>
          <p:cNvPr id="6" name="Picture 5" descr="translated version alternative format icon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133" r="7133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Ally Accessibility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404289"/>
            <a:ext cx="11668813" cy="118436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Helps track progress and can help highlight problem areas and identify initiatives that can further help improve accessibility on the site.</a:t>
            </a:r>
          </a:p>
          <a:p>
            <a:r>
              <a:rPr lang="en-US" sz="1600" dirty="0"/>
              <a:t>Obtain access by contacting </a:t>
            </a:r>
            <a:r>
              <a:rPr lang="en-US" sz="1600" dirty="0">
                <a:hlinkClick r:id="rId2"/>
              </a:rPr>
              <a:t>ITAccessibility@uconn.edu</a:t>
            </a:r>
            <a:r>
              <a:rPr lang="en-US" sz="1600" dirty="0"/>
              <a:t> </a:t>
            </a:r>
          </a:p>
          <a:p>
            <a:r>
              <a:rPr lang="en-US" sz="1600" dirty="0"/>
              <a:t>Sign in with Microsoft using UConn email address at: </a:t>
            </a:r>
            <a:r>
              <a:rPr lang="en-US" sz="1600" dirty="0">
                <a:hlinkClick r:id="rId3"/>
              </a:rPr>
              <a:t>https://prod.ally.ac/launch/7085</a:t>
            </a:r>
            <a:r>
              <a:rPr lang="en-US" sz="1600" dirty="0"/>
              <a:t> </a:t>
            </a:r>
          </a:p>
        </p:txBody>
      </p:sp>
      <p:pic>
        <p:nvPicPr>
          <p:cNvPr id="5" name="Picture 4" descr="screenshot of Ally Accessibility Report with overview of all domains.">
            <a:extLst>
              <a:ext uri="{FF2B5EF4-FFF2-40B4-BE49-F238E27FC236}">
                <a16:creationId xmlns:a16="http://schemas.microsoft.com/office/drawing/2014/main" id="{F6B8AC57-6ABB-ECB6-C10B-46EF9DBC6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13" y="2765755"/>
            <a:ext cx="11668813" cy="315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DOMAIN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404289"/>
            <a:ext cx="11668813" cy="11779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how content on your site is performing by domain. </a:t>
            </a:r>
          </a:p>
          <a:p>
            <a:r>
              <a:rPr lang="en-US" dirty="0"/>
              <a:t>For each domain, you see the name, the number of items in the domain with an issue, the base URL, and the accessibility score for the domain.</a:t>
            </a:r>
          </a:p>
          <a:p>
            <a:r>
              <a:rPr lang="en-US" dirty="0"/>
              <a:t> You can search for a specific domain, export the domains report or select a domain for more details</a:t>
            </a:r>
          </a:p>
        </p:txBody>
      </p:sp>
      <p:pic>
        <p:nvPicPr>
          <p:cNvPr id="6" name="Picture 5" descr="screenshot of Ally Accessibility Report with domains highlighted.">
            <a:extLst>
              <a:ext uri="{FF2B5EF4-FFF2-40B4-BE49-F238E27FC236}">
                <a16:creationId xmlns:a16="http://schemas.microsoft.com/office/drawing/2014/main" id="{817FA938-DCA9-1B85-34D6-4481DC43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8" y="2582214"/>
            <a:ext cx="9581882" cy="415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58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Individual DOMAIN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4" y="1404289"/>
            <a:ext cx="4633962" cy="4713175"/>
          </a:xfrm>
        </p:spPr>
        <p:txBody>
          <a:bodyPr>
            <a:normAutofit/>
          </a:bodyPr>
          <a:lstStyle/>
          <a:p>
            <a:r>
              <a:rPr lang="en-US" dirty="0"/>
              <a:t>You can see the total files, the total web pages, the overall accessibility score, and accessibility issues in the domain. </a:t>
            </a:r>
          </a:p>
          <a:p>
            <a:r>
              <a:rPr lang="en-US" dirty="0"/>
              <a:t>Select Export domain to download the individual domain report. </a:t>
            </a:r>
          </a:p>
          <a:p>
            <a:r>
              <a:rPr lang="en-US" dirty="0"/>
              <a:t>Select an item to see the web page or file. </a:t>
            </a:r>
          </a:p>
          <a:p>
            <a:r>
              <a:rPr lang="en-US" dirty="0"/>
              <a:t>Select </a:t>
            </a:r>
            <a:r>
              <a:rPr lang="en-US" i="1" dirty="0"/>
              <a:t>Go to domain </a:t>
            </a:r>
            <a:r>
              <a:rPr lang="en-US" dirty="0"/>
              <a:t>to visit the domain outside of Ally.</a:t>
            </a:r>
          </a:p>
        </p:txBody>
      </p:sp>
      <p:pic>
        <p:nvPicPr>
          <p:cNvPr id="5" name="Picture 4" descr="screenshot of Ally Accessibility Report for one domain.">
            <a:extLst>
              <a:ext uri="{FF2B5EF4-FFF2-40B4-BE49-F238E27FC236}">
                <a16:creationId xmlns:a16="http://schemas.microsoft.com/office/drawing/2014/main" id="{A4B7B19B-709A-8B7B-3EA2-D3CC5DEF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33" y="1217053"/>
            <a:ext cx="5917477" cy="49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Accessibility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236864"/>
            <a:ext cx="11607871" cy="2755588"/>
          </a:xfrm>
        </p:spPr>
        <p:txBody>
          <a:bodyPr>
            <a:normAutofit/>
          </a:bodyPr>
          <a:lstStyle/>
          <a:p>
            <a:r>
              <a:rPr lang="en-US" sz="1800" dirty="0"/>
              <a:t>Issues are listed by frequency. </a:t>
            </a:r>
          </a:p>
          <a:p>
            <a:r>
              <a:rPr lang="en-US" sz="1800" dirty="0"/>
              <a:t>Select Severe, Major, or Minor to filter the issues by severity.</a:t>
            </a:r>
          </a:p>
          <a:p>
            <a:r>
              <a:rPr lang="en-US" sz="1800" dirty="0"/>
              <a:t>At-a-glance you can determine basic information for each issue.</a:t>
            </a:r>
          </a:p>
          <a:p>
            <a:pPr lvl="1"/>
            <a:r>
              <a:rPr lang="en-US" sz="1600" dirty="0"/>
              <a:t>Content type</a:t>
            </a:r>
          </a:p>
          <a:p>
            <a:pPr lvl="1"/>
            <a:r>
              <a:rPr lang="en-US" sz="1600" dirty="0"/>
              <a:t>Accessibility issue</a:t>
            </a:r>
          </a:p>
          <a:p>
            <a:pPr lvl="1"/>
            <a:r>
              <a:rPr lang="en-US" sz="1600" dirty="0"/>
              <a:t>Severity</a:t>
            </a:r>
          </a:p>
          <a:p>
            <a:pPr lvl="1"/>
            <a:r>
              <a:rPr lang="en-US" sz="1600" dirty="0"/>
              <a:t>Total number of items with the issue</a:t>
            </a:r>
          </a:p>
        </p:txBody>
      </p:sp>
      <p:pic>
        <p:nvPicPr>
          <p:cNvPr id="5" name="Picture 4" descr="screenshot of Ally Accessibility Report with list of issues and the number of items for each issue">
            <a:extLst>
              <a:ext uri="{FF2B5EF4-FFF2-40B4-BE49-F238E27FC236}">
                <a16:creationId xmlns:a16="http://schemas.microsoft.com/office/drawing/2014/main" id="{B2F54A02-D9D3-7EB1-D1EB-F3B317C5A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8" y="3716839"/>
            <a:ext cx="10985679" cy="306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66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Accessibility issues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404289"/>
            <a:ext cx="11607871" cy="6305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 an issue to see a full description of the issue and the items impacted. See each item and its accessibility score.</a:t>
            </a:r>
          </a:p>
        </p:txBody>
      </p:sp>
      <p:pic>
        <p:nvPicPr>
          <p:cNvPr id="6" name="Picture 5" descr="screenshot of Ally Accessibility Report with detail about an issue.">
            <a:extLst>
              <a:ext uri="{FF2B5EF4-FFF2-40B4-BE49-F238E27FC236}">
                <a16:creationId xmlns:a16="http://schemas.microsoft.com/office/drawing/2014/main" id="{C36BB503-FC32-F6B5-1F15-84989F23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09" y="2115796"/>
            <a:ext cx="7771210" cy="45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0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Improve an item’s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404288"/>
            <a:ext cx="11607871" cy="1010501"/>
          </a:xfrm>
        </p:spPr>
        <p:txBody>
          <a:bodyPr>
            <a:normAutofit/>
          </a:bodyPr>
          <a:lstStyle/>
          <a:p>
            <a:r>
              <a:rPr lang="en-US" dirty="0"/>
              <a:t>Find a specific content item in a domain with an accessibility issue. Select the content item's accessibility score indicator to open the feedback panel.</a:t>
            </a:r>
          </a:p>
        </p:txBody>
      </p:sp>
      <p:pic>
        <p:nvPicPr>
          <p:cNvPr id="5" name="Picture 4" descr="screenshot of Ally Accessibility Report with the score meter highlighted">
            <a:extLst>
              <a:ext uri="{FF2B5EF4-FFF2-40B4-BE49-F238E27FC236}">
                <a16:creationId xmlns:a16="http://schemas.microsoft.com/office/drawing/2014/main" id="{B29451C2-B1F4-0A06-C5EF-EC60B15E2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" y="2340685"/>
            <a:ext cx="9890975" cy="376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62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6" y="77186"/>
            <a:ext cx="11736371" cy="1609344"/>
          </a:xfrm>
        </p:spPr>
        <p:txBody>
          <a:bodyPr/>
          <a:lstStyle/>
          <a:p>
            <a:r>
              <a:rPr lang="en-US" dirty="0"/>
              <a:t>Open feedback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404288"/>
            <a:ext cx="4949493" cy="1023380"/>
          </a:xfrm>
        </p:spPr>
        <p:txBody>
          <a:bodyPr>
            <a:normAutofit fontScale="92500"/>
          </a:bodyPr>
          <a:lstStyle/>
          <a:p>
            <a:r>
              <a:rPr lang="en-US" sz="1700" dirty="0"/>
              <a:t>Ally produces an accessibility score for each file.</a:t>
            </a:r>
          </a:p>
          <a:p>
            <a:r>
              <a:rPr lang="en-US" sz="1700" dirty="0"/>
              <a:t>Select the Accessibility score to open the feedback panel.</a:t>
            </a:r>
          </a:p>
          <a:p>
            <a:endParaRPr lang="en-US" sz="1600" dirty="0"/>
          </a:p>
        </p:txBody>
      </p:sp>
      <p:pic>
        <p:nvPicPr>
          <p:cNvPr id="6" name="Picture 5" descr="screenshot of a the accessibility meter">
            <a:extLst>
              <a:ext uri="{FF2B5EF4-FFF2-40B4-BE49-F238E27FC236}">
                <a16:creationId xmlns:a16="http://schemas.microsoft.com/office/drawing/2014/main" id="{17894EE0-AE52-C6ED-80F6-93121EB0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0" y="2427668"/>
            <a:ext cx="2261115" cy="114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701C99-F9C6-0709-DB40-34CB2A3FDA7F}"/>
              </a:ext>
            </a:extLst>
          </p:cNvPr>
          <p:cNvSpPr txBox="1">
            <a:spLocks/>
          </p:cNvSpPr>
          <p:nvPr/>
        </p:nvSpPr>
        <p:spPr>
          <a:xfrm>
            <a:off x="273181" y="4091155"/>
            <a:ext cx="4814267" cy="107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Ally’s feedback panel shows you a preview of the document’s content as well as detailed feedback and support to help you fix your accessibility issues.</a:t>
            </a:r>
          </a:p>
        </p:txBody>
      </p:sp>
      <p:pic>
        <p:nvPicPr>
          <p:cNvPr id="9" name="Picture 8" descr="screenshot of Ally Accessibility Report for a PDF indicating its issues">
            <a:extLst>
              <a:ext uri="{FF2B5EF4-FFF2-40B4-BE49-F238E27FC236}">
                <a16:creationId xmlns:a16="http://schemas.microsoft.com/office/drawing/2014/main" id="{5CDE5EA6-6AD6-14FE-589F-206EB67A3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45" y="2427668"/>
            <a:ext cx="6573174" cy="430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59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Simple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1800" dirty="0"/>
              <a:t>Provide guidance on how to fix accessibility issues and generate a change in behavior over time and at the point-of-need.</a:t>
            </a:r>
          </a:p>
          <a:p>
            <a:r>
              <a:rPr lang="en-US" sz="1800" dirty="0"/>
              <a:t>Step-by-step instructions are offered and when it’s a PDF, it always begin with, “Can you get hold of an original, editable version of this file?”</a:t>
            </a:r>
          </a:p>
        </p:txBody>
      </p:sp>
      <p:pic>
        <p:nvPicPr>
          <p:cNvPr id="6" name="Picture 5" descr="screenshot of Ally Accessibility Score for an file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513" b="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483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225</TotalTime>
  <Words>687</Words>
  <Application>Microsoft Office PowerPoint</Application>
  <PresentationFormat>Widescreen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Calibri</vt:lpstr>
      <vt:lpstr>Rockwell</vt:lpstr>
      <vt:lpstr>Rockwell Condensed</vt:lpstr>
      <vt:lpstr>Rockwell Extra Bold</vt:lpstr>
      <vt:lpstr>Wingdings</vt:lpstr>
      <vt:lpstr>Wood Type</vt:lpstr>
      <vt:lpstr>Blackboard Ally</vt:lpstr>
      <vt:lpstr>Ally Accessibility report</vt:lpstr>
      <vt:lpstr>DOMAIN REPORTS</vt:lpstr>
      <vt:lpstr>Individual DOMAIN REPORTS</vt:lpstr>
      <vt:lpstr>Accessibility issues</vt:lpstr>
      <vt:lpstr>Accessibility issues in detail</vt:lpstr>
      <vt:lpstr>Improve an item’s accessibility</vt:lpstr>
      <vt:lpstr>Open feedback panel</vt:lpstr>
      <vt:lpstr>Simple Guidance</vt:lpstr>
      <vt:lpstr>Export ally accessibility report</vt:lpstr>
      <vt:lpstr>Alternative Formats</vt:lpstr>
      <vt:lpstr>Tagged pdf</vt:lpstr>
      <vt:lpstr>html</vt:lpstr>
      <vt:lpstr>ePub</vt:lpstr>
      <vt:lpstr>Electronic Braille</vt:lpstr>
      <vt:lpstr>Audio</vt:lpstr>
      <vt:lpstr>BeeLine Reader</vt:lpstr>
      <vt:lpstr>Immersive reader</vt:lpstr>
      <vt:lpstr>Translated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Ally</dc:title>
  <dc:creator>Skudlarek, Karen</dc:creator>
  <cp:lastModifiedBy>Skudlarek, Karen</cp:lastModifiedBy>
  <cp:revision>2</cp:revision>
  <dcterms:created xsi:type="dcterms:W3CDTF">2024-05-13T18:30:32Z</dcterms:created>
  <dcterms:modified xsi:type="dcterms:W3CDTF">2024-07-11T12:52:23Z</dcterms:modified>
</cp:coreProperties>
</file>