
<file path=[Content_Types].xml><?xml version="1.0" encoding="utf-8"?>
<Types xmlns="http://schemas.openxmlformats.org/package/2006/content-types">
  <Default Extension="jpeg" ContentType="image/jpeg"/>
  <Default Extension="mp4" ContentType="video/mp4"/>
  <Default Extension="png" ContentType="image/png"/>
  <Default Extension="rels" ContentType="application/vnd.openxmlformats-package.relationships+xml"/>
  <Default Extension="vtt" ContentType="text/vt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587" r:id="rId2"/>
    <p:sldId id="300" r:id="rId3"/>
    <p:sldId id="304" r:id="rId4"/>
    <p:sldId id="311" r:id="rId5"/>
    <p:sldId id="283" r:id="rId6"/>
    <p:sldId id="566" r:id="rId7"/>
    <p:sldId id="586" r:id="rId8"/>
    <p:sldId id="313" r:id="rId9"/>
    <p:sldId id="585" r:id="rId10"/>
    <p:sldId id="314" r:id="rId11"/>
    <p:sldId id="315" r:id="rId12"/>
    <p:sldId id="316" r:id="rId13"/>
    <p:sldId id="584" r:id="rId14"/>
    <p:sldId id="534" r:id="rId15"/>
    <p:sldId id="319" r:id="rId16"/>
    <p:sldId id="320" r:id="rId17"/>
    <p:sldId id="321" r:id="rId18"/>
    <p:sldId id="323" r:id="rId19"/>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A335EB9-0B90-0BBE-A46C-39D28D63A8D5}" name="Skudlarek, Karen" initials="SK" userId="S::karen.skudlarek@uconn.edu::48538c00-b2ba-473f-af08-20b60a3a0c4e" providerId="AD"/>
  <p188:author id="{46FC99C9-AF94-6EDC-852D-EC1F2D3595DE}" name="Rosenberg, Martina" initials="RM" userId="S::martina.rosenberg@uconn.edu::67b885a5-eaa2-40e4-b7eb-e9c5289b24a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C3E6"/>
    <a:srgbClr val="A278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08D995-1E0B-486D-BC80-732DAFA47437}" v="27" dt="2024-06-14T12:23:20.651"/>
    <p1510:client id="{CEA952F7-9262-4292-8B27-23C55DC132EC}" v="29" dt="2024-06-13T17:53:39.69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2121" y="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kudlarek, Karen" userId="48538c00-b2ba-473f-af08-20b60a3a0c4e" providerId="ADAL" clId="{CEA952F7-9262-4292-8B27-23C55DC132EC}"/>
    <pc:docChg chg="modSld">
      <pc:chgData name="Skudlarek, Karen" userId="48538c00-b2ba-473f-af08-20b60a3a0c4e" providerId="ADAL" clId="{CEA952F7-9262-4292-8B27-23C55DC132EC}" dt="2024-06-13T19:03:52.684" v="142" actId="20577"/>
      <pc:docMkLst>
        <pc:docMk/>
      </pc:docMkLst>
      <pc:sldChg chg="mod modShow">
        <pc:chgData name="Skudlarek, Karen" userId="48538c00-b2ba-473f-af08-20b60a3a0c4e" providerId="ADAL" clId="{CEA952F7-9262-4292-8B27-23C55DC132EC}" dt="2024-06-13T17:49:55.043" v="1" actId="729"/>
        <pc:sldMkLst>
          <pc:docMk/>
          <pc:sldMk cId="2348753191" sldId="258"/>
        </pc:sldMkLst>
      </pc:sldChg>
      <pc:sldChg chg="mod modShow">
        <pc:chgData name="Skudlarek, Karen" userId="48538c00-b2ba-473f-af08-20b60a3a0c4e" providerId="ADAL" clId="{CEA952F7-9262-4292-8B27-23C55DC132EC}" dt="2024-06-13T17:49:59.206" v="2" actId="729"/>
        <pc:sldMkLst>
          <pc:docMk/>
          <pc:sldMk cId="2501344858" sldId="260"/>
        </pc:sldMkLst>
      </pc:sldChg>
      <pc:sldChg chg="mod modShow">
        <pc:chgData name="Skudlarek, Karen" userId="48538c00-b2ba-473f-af08-20b60a3a0c4e" providerId="ADAL" clId="{CEA952F7-9262-4292-8B27-23C55DC132EC}" dt="2024-06-13T17:49:55.043" v="1" actId="729"/>
        <pc:sldMkLst>
          <pc:docMk/>
          <pc:sldMk cId="2540787721" sldId="280"/>
        </pc:sldMkLst>
      </pc:sldChg>
      <pc:sldChg chg="mod modShow">
        <pc:chgData name="Skudlarek, Karen" userId="48538c00-b2ba-473f-af08-20b60a3a0c4e" providerId="ADAL" clId="{CEA952F7-9262-4292-8B27-23C55DC132EC}" dt="2024-06-13T17:49:55.043" v="1" actId="729"/>
        <pc:sldMkLst>
          <pc:docMk/>
          <pc:sldMk cId="3879336216" sldId="281"/>
        </pc:sldMkLst>
      </pc:sldChg>
      <pc:sldChg chg="modSp mod modNotesTx">
        <pc:chgData name="Skudlarek, Karen" userId="48538c00-b2ba-473f-af08-20b60a3a0c4e" providerId="ADAL" clId="{CEA952F7-9262-4292-8B27-23C55DC132EC}" dt="2024-06-13T19:03:52.684" v="142" actId="20577"/>
        <pc:sldMkLst>
          <pc:docMk/>
          <pc:sldMk cId="1552570792" sldId="300"/>
        </pc:sldMkLst>
        <pc:spChg chg="mod">
          <ac:chgData name="Skudlarek, Karen" userId="48538c00-b2ba-473f-af08-20b60a3a0c4e" providerId="ADAL" clId="{CEA952F7-9262-4292-8B27-23C55DC132EC}" dt="2024-06-13T19:03:52.684" v="142" actId="20577"/>
          <ac:spMkLst>
            <pc:docMk/>
            <pc:sldMk cId="1552570792" sldId="300"/>
            <ac:spMk id="2" creationId="{AD281DD6-8E1D-4F56-540A-A4E0BD4AF1CD}"/>
          </ac:spMkLst>
        </pc:spChg>
        <pc:spChg chg="mod">
          <ac:chgData name="Skudlarek, Karen" userId="48538c00-b2ba-473f-af08-20b60a3a0c4e" providerId="ADAL" clId="{CEA952F7-9262-4292-8B27-23C55DC132EC}" dt="2024-06-13T17:53:39.698" v="107" actId="20577"/>
          <ac:spMkLst>
            <pc:docMk/>
            <pc:sldMk cId="1552570792" sldId="300"/>
            <ac:spMk id="3" creationId="{65D2F885-4F7E-2215-C842-AC0FE79DB629}"/>
          </ac:spMkLst>
        </pc:spChg>
        <pc:spChg chg="mod">
          <ac:chgData name="Skudlarek, Karen" userId="48538c00-b2ba-473f-af08-20b60a3a0c4e" providerId="ADAL" clId="{CEA952F7-9262-4292-8B27-23C55DC132EC}" dt="2024-06-13T17:53:13.715" v="93" actId="20577"/>
          <ac:spMkLst>
            <pc:docMk/>
            <pc:sldMk cId="1552570792" sldId="300"/>
            <ac:spMk id="13" creationId="{455680F7-AC3C-8B8E-31C1-2566CBBD0BF3}"/>
          </ac:spMkLst>
        </pc:spChg>
      </pc:sldChg>
      <pc:sldChg chg="mod modShow">
        <pc:chgData name="Skudlarek, Karen" userId="48538c00-b2ba-473f-af08-20b60a3a0c4e" providerId="ADAL" clId="{CEA952F7-9262-4292-8B27-23C55DC132EC}" dt="2024-06-13T17:49:36.926" v="0" actId="729"/>
        <pc:sldMkLst>
          <pc:docMk/>
          <pc:sldMk cId="3247473888" sldId="302"/>
        </pc:sldMkLst>
      </pc:sldChg>
      <pc:sldChg chg="mod modShow">
        <pc:chgData name="Skudlarek, Karen" userId="48538c00-b2ba-473f-af08-20b60a3a0c4e" providerId="ADAL" clId="{CEA952F7-9262-4292-8B27-23C55DC132EC}" dt="2024-06-13T17:49:55.043" v="1" actId="729"/>
        <pc:sldMkLst>
          <pc:docMk/>
          <pc:sldMk cId="894735375" sldId="324"/>
        </pc:sldMkLst>
      </pc:sldChg>
      <pc:sldChg chg="mod modShow">
        <pc:chgData name="Skudlarek, Karen" userId="48538c00-b2ba-473f-af08-20b60a3a0c4e" providerId="ADAL" clId="{CEA952F7-9262-4292-8B27-23C55DC132EC}" dt="2024-06-13T17:49:55.043" v="1" actId="729"/>
        <pc:sldMkLst>
          <pc:docMk/>
          <pc:sldMk cId="1346657619" sldId="335"/>
        </pc:sldMkLst>
      </pc:sldChg>
      <pc:sldChg chg="mod modShow">
        <pc:chgData name="Skudlarek, Karen" userId="48538c00-b2ba-473f-af08-20b60a3a0c4e" providerId="ADAL" clId="{CEA952F7-9262-4292-8B27-23C55DC132EC}" dt="2024-06-13T17:49:36.926" v="0" actId="729"/>
        <pc:sldMkLst>
          <pc:docMk/>
          <pc:sldMk cId="99192202" sldId="532"/>
        </pc:sldMkLst>
      </pc:sldChg>
    </pc:docChg>
  </pc:docChgLst>
  <pc:docChgLst>
    <pc:chgData name="Skudlarek, Karen" userId="48538c00-b2ba-473f-af08-20b60a3a0c4e" providerId="ADAL" clId="{AD08D995-1E0B-486D-BC80-732DAFA47437}"/>
    <pc:docChg chg="custSel addSld delSld modSld">
      <pc:chgData name="Skudlarek, Karen" userId="48538c00-b2ba-473f-af08-20b60a3a0c4e" providerId="ADAL" clId="{AD08D995-1E0B-486D-BC80-732DAFA47437}" dt="2024-06-14T12:23:20.651" v="1366" actId="478"/>
      <pc:docMkLst>
        <pc:docMk/>
      </pc:docMkLst>
      <pc:sldChg chg="del">
        <pc:chgData name="Skudlarek, Karen" userId="48538c00-b2ba-473f-af08-20b60a3a0c4e" providerId="ADAL" clId="{AD08D995-1E0B-486D-BC80-732DAFA47437}" dt="2024-06-14T12:22:05.820" v="1362" actId="47"/>
        <pc:sldMkLst>
          <pc:docMk/>
          <pc:sldMk cId="1798752822" sldId="256"/>
        </pc:sldMkLst>
      </pc:sldChg>
      <pc:sldChg chg="del">
        <pc:chgData name="Skudlarek, Karen" userId="48538c00-b2ba-473f-af08-20b60a3a0c4e" providerId="ADAL" clId="{AD08D995-1E0B-486D-BC80-732DAFA47437}" dt="2024-06-14T11:39:31.100" v="1" actId="47"/>
        <pc:sldMkLst>
          <pc:docMk/>
          <pc:sldMk cId="2348753191" sldId="258"/>
        </pc:sldMkLst>
      </pc:sldChg>
      <pc:sldChg chg="del">
        <pc:chgData name="Skudlarek, Karen" userId="48538c00-b2ba-473f-af08-20b60a3a0c4e" providerId="ADAL" clId="{AD08D995-1E0B-486D-BC80-732DAFA47437}" dt="2024-06-14T11:39:31.100" v="1" actId="47"/>
        <pc:sldMkLst>
          <pc:docMk/>
          <pc:sldMk cId="2501344858" sldId="260"/>
        </pc:sldMkLst>
      </pc:sldChg>
      <pc:sldChg chg="del">
        <pc:chgData name="Skudlarek, Karen" userId="48538c00-b2ba-473f-af08-20b60a3a0c4e" providerId="ADAL" clId="{AD08D995-1E0B-486D-BC80-732DAFA47437}" dt="2024-06-14T11:39:25.667" v="0" actId="47"/>
        <pc:sldMkLst>
          <pc:docMk/>
          <pc:sldMk cId="2540787721" sldId="280"/>
        </pc:sldMkLst>
      </pc:sldChg>
      <pc:sldChg chg="del">
        <pc:chgData name="Skudlarek, Karen" userId="48538c00-b2ba-473f-af08-20b60a3a0c4e" providerId="ADAL" clId="{AD08D995-1E0B-486D-BC80-732DAFA47437}" dt="2024-06-14T11:39:31.100" v="1" actId="47"/>
        <pc:sldMkLst>
          <pc:docMk/>
          <pc:sldMk cId="3879336216" sldId="281"/>
        </pc:sldMkLst>
      </pc:sldChg>
      <pc:sldChg chg="del">
        <pc:chgData name="Skudlarek, Karen" userId="48538c00-b2ba-473f-af08-20b60a3a0c4e" providerId="ADAL" clId="{AD08D995-1E0B-486D-BC80-732DAFA47437}" dt="2024-06-14T11:39:25.667" v="0" actId="47"/>
        <pc:sldMkLst>
          <pc:docMk/>
          <pc:sldMk cId="3247473888" sldId="302"/>
        </pc:sldMkLst>
      </pc:sldChg>
      <pc:sldChg chg="addSp delSp modSp mod">
        <pc:chgData name="Skudlarek, Karen" userId="48538c00-b2ba-473f-af08-20b60a3a0c4e" providerId="ADAL" clId="{AD08D995-1E0B-486D-BC80-732DAFA47437}" dt="2024-06-14T12:23:20.651" v="1366" actId="478"/>
        <pc:sldMkLst>
          <pc:docMk/>
          <pc:sldMk cId="1942867001" sldId="304"/>
        </pc:sldMkLst>
        <pc:spChg chg="mod">
          <ac:chgData name="Skudlarek, Karen" userId="48538c00-b2ba-473f-af08-20b60a3a0c4e" providerId="ADAL" clId="{AD08D995-1E0B-486D-BC80-732DAFA47437}" dt="2024-06-14T11:39:48.375" v="30" actId="20577"/>
          <ac:spMkLst>
            <pc:docMk/>
            <pc:sldMk cId="1942867001" sldId="304"/>
            <ac:spMk id="2" creationId="{C06348AA-DDB8-61B5-4921-DDC677DD9799}"/>
          </ac:spMkLst>
        </pc:spChg>
        <pc:spChg chg="add mod">
          <ac:chgData name="Skudlarek, Karen" userId="48538c00-b2ba-473f-af08-20b60a3a0c4e" providerId="ADAL" clId="{AD08D995-1E0B-486D-BC80-732DAFA47437}" dt="2024-06-14T12:23:13.891" v="1365" actId="14100"/>
          <ac:spMkLst>
            <pc:docMk/>
            <pc:sldMk cId="1942867001" sldId="304"/>
            <ac:spMk id="3" creationId="{90719E94-9974-27B2-27F3-BF3FDAD0F14F}"/>
          </ac:spMkLst>
        </pc:spChg>
        <pc:spChg chg="del">
          <ac:chgData name="Skudlarek, Karen" userId="48538c00-b2ba-473f-af08-20b60a3a0c4e" providerId="ADAL" clId="{AD08D995-1E0B-486D-BC80-732DAFA47437}" dt="2024-06-14T12:23:08.623" v="1363" actId="478"/>
          <ac:spMkLst>
            <pc:docMk/>
            <pc:sldMk cId="1942867001" sldId="304"/>
            <ac:spMk id="72" creationId="{DAAE4CDD-124C-4DCF-9584-B6033B545DD5}"/>
          </ac:spMkLst>
        </pc:spChg>
        <pc:spChg chg="del">
          <ac:chgData name="Skudlarek, Karen" userId="48538c00-b2ba-473f-af08-20b60a3a0c4e" providerId="ADAL" clId="{AD08D995-1E0B-486D-BC80-732DAFA47437}" dt="2024-06-14T12:23:20.651" v="1366" actId="478"/>
          <ac:spMkLst>
            <pc:docMk/>
            <pc:sldMk cId="1942867001" sldId="304"/>
            <ac:spMk id="74" creationId="{081E4A58-353D-44AE-B2FC-2A74E2E400F7}"/>
          </ac:spMkLst>
        </pc:spChg>
      </pc:sldChg>
      <pc:sldChg chg="del">
        <pc:chgData name="Skudlarek, Karen" userId="48538c00-b2ba-473f-af08-20b60a3a0c4e" providerId="ADAL" clId="{AD08D995-1E0B-486D-BC80-732DAFA47437}" dt="2024-06-14T11:39:31.100" v="1" actId="47"/>
        <pc:sldMkLst>
          <pc:docMk/>
          <pc:sldMk cId="894735375" sldId="324"/>
        </pc:sldMkLst>
      </pc:sldChg>
      <pc:sldChg chg="del">
        <pc:chgData name="Skudlarek, Karen" userId="48538c00-b2ba-473f-af08-20b60a3a0c4e" providerId="ADAL" clId="{AD08D995-1E0B-486D-BC80-732DAFA47437}" dt="2024-06-14T11:39:25.667" v="0" actId="47"/>
        <pc:sldMkLst>
          <pc:docMk/>
          <pc:sldMk cId="1346657619" sldId="335"/>
        </pc:sldMkLst>
      </pc:sldChg>
      <pc:sldChg chg="del">
        <pc:chgData name="Skudlarek, Karen" userId="48538c00-b2ba-473f-af08-20b60a3a0c4e" providerId="ADAL" clId="{AD08D995-1E0B-486D-BC80-732DAFA47437}" dt="2024-06-14T11:39:25.667" v="0" actId="47"/>
        <pc:sldMkLst>
          <pc:docMk/>
          <pc:sldMk cId="99192202" sldId="532"/>
        </pc:sldMkLst>
      </pc:sldChg>
      <pc:sldChg chg="delSp modSp add mod setBg delDesignElem">
        <pc:chgData name="Skudlarek, Karen" userId="48538c00-b2ba-473f-af08-20b60a3a0c4e" providerId="ADAL" clId="{AD08D995-1E0B-486D-BC80-732DAFA47437}" dt="2024-06-14T11:48:18.173" v="171" actId="962"/>
        <pc:sldMkLst>
          <pc:docMk/>
          <pc:sldMk cId="1311880377" sldId="566"/>
        </pc:sldMkLst>
        <pc:spChg chg="del">
          <ac:chgData name="Skudlarek, Karen" userId="48538c00-b2ba-473f-af08-20b60a3a0c4e" providerId="ADAL" clId="{AD08D995-1E0B-486D-BC80-732DAFA47437}" dt="2024-06-14T11:43:40.963" v="32"/>
          <ac:spMkLst>
            <pc:docMk/>
            <pc:sldMk cId="1311880377" sldId="566"/>
            <ac:spMk id="39" creationId="{6D1A2CED-DA9B-4CCF-8215-CFC65FE71603}"/>
          </ac:spMkLst>
        </pc:spChg>
        <pc:spChg chg="del">
          <ac:chgData name="Skudlarek, Karen" userId="48538c00-b2ba-473f-af08-20b60a3a0c4e" providerId="ADAL" clId="{AD08D995-1E0B-486D-BC80-732DAFA47437}" dt="2024-06-14T11:43:40.963" v="32"/>
          <ac:spMkLst>
            <pc:docMk/>
            <pc:sldMk cId="1311880377" sldId="566"/>
            <ac:spMk id="40" creationId="{562DFC44-A40C-4573-9230-B3EDB3EC8EEB}"/>
          </ac:spMkLst>
        </pc:spChg>
        <pc:spChg chg="del">
          <ac:chgData name="Skudlarek, Karen" userId="48538c00-b2ba-473f-af08-20b60a3a0c4e" providerId="ADAL" clId="{AD08D995-1E0B-486D-BC80-732DAFA47437}" dt="2024-06-14T11:43:40.963" v="32"/>
          <ac:spMkLst>
            <pc:docMk/>
            <pc:sldMk cId="1311880377" sldId="566"/>
            <ac:spMk id="41" creationId="{15589D35-CF9F-4DE9-A792-8571A09E9BC9}"/>
          </ac:spMkLst>
        </pc:spChg>
        <pc:picChg chg="mod">
          <ac:chgData name="Skudlarek, Karen" userId="48538c00-b2ba-473f-af08-20b60a3a0c4e" providerId="ADAL" clId="{AD08D995-1E0B-486D-BC80-732DAFA47437}" dt="2024-06-14T11:48:18.173" v="171" actId="962"/>
          <ac:picMkLst>
            <pc:docMk/>
            <pc:sldMk cId="1311880377" sldId="566"/>
            <ac:picMk id="43" creationId="{359B06EB-8E4A-4C09-9E2C-E2073D55DB76}"/>
          </ac:picMkLst>
        </pc:picChg>
      </pc:sldChg>
      <pc:sldChg chg="addSp modSp add mod">
        <pc:chgData name="Skudlarek, Karen" userId="48538c00-b2ba-473f-af08-20b60a3a0c4e" providerId="ADAL" clId="{AD08D995-1E0B-486D-BC80-732DAFA47437}" dt="2024-06-14T11:54:12.014" v="488" actId="962"/>
        <pc:sldMkLst>
          <pc:docMk/>
          <pc:sldMk cId="1168143856" sldId="585"/>
        </pc:sldMkLst>
        <pc:spChg chg="mod">
          <ac:chgData name="Skudlarek, Karen" userId="48538c00-b2ba-473f-af08-20b60a3a0c4e" providerId="ADAL" clId="{AD08D995-1E0B-486D-BC80-732DAFA47437}" dt="2024-06-14T11:52:50.743" v="297" actId="6549"/>
          <ac:spMkLst>
            <pc:docMk/>
            <pc:sldMk cId="1168143856" sldId="585"/>
            <ac:spMk id="2" creationId="{76FAE1E7-5C83-4A70-923E-1EE611691307}"/>
          </ac:spMkLst>
        </pc:spChg>
        <pc:spChg chg="mod">
          <ac:chgData name="Skudlarek, Karen" userId="48538c00-b2ba-473f-af08-20b60a3a0c4e" providerId="ADAL" clId="{AD08D995-1E0B-486D-BC80-732DAFA47437}" dt="2024-06-14T11:53:37.349" v="353" actId="20577"/>
          <ac:spMkLst>
            <pc:docMk/>
            <pc:sldMk cId="1168143856" sldId="585"/>
            <ac:spMk id="3" creationId="{CE136DDF-0A0A-5B95-9ED9-339409A415F7}"/>
          </ac:spMkLst>
        </pc:spChg>
        <pc:picChg chg="add mod">
          <ac:chgData name="Skudlarek, Karen" userId="48538c00-b2ba-473f-af08-20b60a3a0c4e" providerId="ADAL" clId="{AD08D995-1E0B-486D-BC80-732DAFA47437}" dt="2024-06-14T11:54:12.014" v="488" actId="962"/>
          <ac:picMkLst>
            <pc:docMk/>
            <pc:sldMk cId="1168143856" sldId="585"/>
            <ac:picMk id="5" creationId="{C6D480DC-4B12-6995-4BD9-D3EF6686073C}"/>
          </ac:picMkLst>
        </pc:picChg>
      </pc:sldChg>
      <pc:sldChg chg="addSp delSp modSp add mod">
        <pc:chgData name="Skudlarek, Karen" userId="48538c00-b2ba-473f-af08-20b60a3a0c4e" providerId="ADAL" clId="{AD08D995-1E0B-486D-BC80-732DAFA47437}" dt="2024-06-14T12:05:41.921" v="1341" actId="1440"/>
        <pc:sldMkLst>
          <pc:docMk/>
          <pc:sldMk cId="2589267776" sldId="586"/>
        </pc:sldMkLst>
        <pc:spChg chg="mod">
          <ac:chgData name="Skudlarek, Karen" userId="48538c00-b2ba-473f-af08-20b60a3a0c4e" providerId="ADAL" clId="{AD08D995-1E0B-486D-BC80-732DAFA47437}" dt="2024-06-14T12:00:02.359" v="535" actId="20577"/>
          <ac:spMkLst>
            <pc:docMk/>
            <pc:sldMk cId="2589267776" sldId="586"/>
            <ac:spMk id="2" creationId="{8266A905-1EB7-566C-4FC8-C71F7AA6B933}"/>
          </ac:spMkLst>
        </pc:spChg>
        <pc:spChg chg="mod">
          <ac:chgData name="Skudlarek, Karen" userId="48538c00-b2ba-473f-af08-20b60a3a0c4e" providerId="ADAL" clId="{AD08D995-1E0B-486D-BC80-732DAFA47437}" dt="2024-06-14T12:05:07.662" v="1340" actId="20577"/>
          <ac:spMkLst>
            <pc:docMk/>
            <pc:sldMk cId="2589267776" sldId="586"/>
            <ac:spMk id="38" creationId="{6F9BB68F-58C9-30A1-8F26-3B00FE61BB54}"/>
          </ac:spMkLst>
        </pc:spChg>
        <pc:picChg chg="add del mod">
          <ac:chgData name="Skudlarek, Karen" userId="48538c00-b2ba-473f-af08-20b60a3a0c4e" providerId="ADAL" clId="{AD08D995-1E0B-486D-BC80-732DAFA47437}" dt="2024-06-14T12:02:53.555" v="1066" actId="478"/>
          <ac:picMkLst>
            <pc:docMk/>
            <pc:sldMk cId="2589267776" sldId="586"/>
            <ac:picMk id="4" creationId="{94E21855-98B0-62B1-879F-EA6282FB931E}"/>
          </ac:picMkLst>
        </pc:picChg>
        <pc:picChg chg="add mod">
          <ac:chgData name="Skudlarek, Karen" userId="48538c00-b2ba-473f-af08-20b60a3a0c4e" providerId="ADAL" clId="{AD08D995-1E0B-486D-BC80-732DAFA47437}" dt="2024-06-14T12:05:41.921" v="1341" actId="1440"/>
          <ac:picMkLst>
            <pc:docMk/>
            <pc:sldMk cId="2589267776" sldId="586"/>
            <ac:picMk id="6" creationId="{9FC994FB-339F-4345-6B99-A4BC987F433B}"/>
          </ac:picMkLst>
        </pc:picChg>
        <pc:picChg chg="del">
          <ac:chgData name="Skudlarek, Karen" userId="48538c00-b2ba-473f-af08-20b60a3a0c4e" providerId="ADAL" clId="{AD08D995-1E0B-486D-BC80-732DAFA47437}" dt="2024-06-14T12:01:06.283" v="745" actId="478"/>
          <ac:picMkLst>
            <pc:docMk/>
            <pc:sldMk cId="2589267776" sldId="586"/>
            <ac:picMk id="43" creationId="{359B06EB-8E4A-4C09-9E2C-E2073D55DB76}"/>
          </ac:picMkLst>
        </pc:picChg>
      </pc:sldChg>
      <pc:sldChg chg="delSp modSp add mod setBg delDesignElem">
        <pc:chgData name="Skudlarek, Karen" userId="48538c00-b2ba-473f-af08-20b60a3a0c4e" providerId="ADAL" clId="{AD08D995-1E0B-486D-BC80-732DAFA47437}" dt="2024-06-14T12:22:03.140" v="1361" actId="20577"/>
        <pc:sldMkLst>
          <pc:docMk/>
          <pc:sldMk cId="2002102515" sldId="587"/>
        </pc:sldMkLst>
        <pc:spChg chg="mod">
          <ac:chgData name="Skudlarek, Karen" userId="48538c00-b2ba-473f-af08-20b60a3a0c4e" providerId="ADAL" clId="{AD08D995-1E0B-486D-BC80-732DAFA47437}" dt="2024-06-14T12:22:03.140" v="1361" actId="20577"/>
          <ac:spMkLst>
            <pc:docMk/>
            <pc:sldMk cId="2002102515" sldId="587"/>
            <ac:spMk id="3" creationId="{EE536143-F33D-84A9-DC3A-9728D7DB529C}"/>
          </ac:spMkLst>
        </pc:spChg>
        <pc:spChg chg="del">
          <ac:chgData name="Skudlarek, Karen" userId="48538c00-b2ba-473f-af08-20b60a3a0c4e" providerId="ADAL" clId="{AD08D995-1E0B-486D-BC80-732DAFA47437}" dt="2024-06-14T12:21:53.110" v="1343"/>
          <ac:spMkLst>
            <pc:docMk/>
            <pc:sldMk cId="2002102515" sldId="587"/>
            <ac:spMk id="30" creationId="{943CAA20-3569-4189-9E48-239A229A86CA}"/>
          </ac:spMkLst>
        </pc:spChg>
        <pc:spChg chg="del">
          <ac:chgData name="Skudlarek, Karen" userId="48538c00-b2ba-473f-af08-20b60a3a0c4e" providerId="ADAL" clId="{AD08D995-1E0B-486D-BC80-732DAFA47437}" dt="2024-06-14T12:21:53.110" v="1343"/>
          <ac:spMkLst>
            <pc:docMk/>
            <pc:sldMk cId="2002102515" sldId="587"/>
            <ac:spMk id="32" creationId="{DA542B6D-E775-4832-91DC-2D20F857813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7D781F7-5A19-BBBE-41FC-6345B9E20108}"/>
              </a:ext>
            </a:extLst>
          </p:cNvPr>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a:extLst>
              <a:ext uri="{FF2B5EF4-FFF2-40B4-BE49-F238E27FC236}">
                <a16:creationId xmlns:a16="http://schemas.microsoft.com/office/drawing/2014/main" id="{97C664F2-2D63-50B0-89D9-3D90782156D4}"/>
              </a:ext>
            </a:extLst>
          </p:cNvPr>
          <p:cNvSpPr>
            <a:spLocks noGrp="1"/>
          </p:cNvSpPr>
          <p:nvPr>
            <p:ph type="dt" sz="quarter" idx="1"/>
          </p:nvPr>
        </p:nvSpPr>
        <p:spPr>
          <a:xfrm>
            <a:off x="3978132" y="0"/>
            <a:ext cx="3043343" cy="467072"/>
          </a:xfrm>
          <a:prstGeom prst="rect">
            <a:avLst/>
          </a:prstGeom>
        </p:spPr>
        <p:txBody>
          <a:bodyPr vert="horz" lIns="93324" tIns="46662" rIns="93324" bIns="46662" rtlCol="0"/>
          <a:lstStyle>
            <a:lvl1pPr algn="r">
              <a:defRPr sz="1200"/>
            </a:lvl1pPr>
          </a:lstStyle>
          <a:p>
            <a:fld id="{AB6954A6-6073-48AC-BBF4-6746526F1B00}" type="datetimeFigureOut">
              <a:rPr lang="en-US" smtClean="0"/>
              <a:t>8/1/2024</a:t>
            </a:fld>
            <a:endParaRPr lang="en-US"/>
          </a:p>
        </p:txBody>
      </p:sp>
      <p:sp>
        <p:nvSpPr>
          <p:cNvPr id="4" name="Footer Placeholder 3">
            <a:extLst>
              <a:ext uri="{FF2B5EF4-FFF2-40B4-BE49-F238E27FC236}">
                <a16:creationId xmlns:a16="http://schemas.microsoft.com/office/drawing/2014/main" id="{22524E76-57D0-0EA8-2C72-DE16A0E68CBA}"/>
              </a:ext>
            </a:extLst>
          </p:cNvPr>
          <p:cNvSpPr>
            <a:spLocks noGrp="1"/>
          </p:cNvSpPr>
          <p:nvPr>
            <p:ph type="ftr" sz="quarter" idx="2"/>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C356AB80-5304-0073-2AD8-147979ED75E6}"/>
              </a:ext>
            </a:extLst>
          </p:cNvPr>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4099940E-F321-4296-B84D-3125E0DB397C}" type="slidenum">
              <a:rPr lang="en-US" smtClean="0"/>
              <a:t>‹#›</a:t>
            </a:fld>
            <a:endParaRPr lang="en-US"/>
          </a:p>
        </p:txBody>
      </p:sp>
    </p:spTree>
    <p:extLst>
      <p:ext uri="{BB962C8B-B14F-4D97-AF65-F5344CB8AC3E}">
        <p14:creationId xmlns:p14="http://schemas.microsoft.com/office/powerpoint/2010/main" val="188000892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1A130987-5D2A-4260-98BF-69E8260882E1}" type="datetimeFigureOut">
              <a:t>8/1/2024</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505272B2-4FC2-45E9-86DD-929DAF16975E}" type="slidenum">
              <a:t>‹#›</a:t>
            </a:fld>
            <a:endParaRPr lang="en-US"/>
          </a:p>
        </p:txBody>
      </p:sp>
    </p:spTree>
    <p:extLst>
      <p:ext uri="{BB962C8B-B14F-4D97-AF65-F5344CB8AC3E}">
        <p14:creationId xmlns:p14="http://schemas.microsoft.com/office/powerpoint/2010/main" val="2763165890"/>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disabilitystatistics.org/StatusReports/2018-PDF/2018-StatusReport_US.pdf"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800"/>
              <a:t>Erickson, W., Lee, C., &amp; von Schrader, S. (2020). 2018 Disability Status Report: United States. Ithaca, NY: Cornell University Yang-Tan Institute on Employment and Disability(YTI).</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u="sng">
                <a:solidFill>
                  <a:srgbClr val="0563C1"/>
                </a:solidFill>
                <a:effectLst/>
                <a:latin typeface="Calibri" panose="020F0502020204030204" pitchFamily="34" charset="0"/>
                <a:ea typeface="Calibri" panose="020F0502020204030204" pitchFamily="34" charset="0"/>
                <a:cs typeface="Arial" panose="020B0604020202020204" pitchFamily="34" charset="0"/>
                <a:hlinkClick r:id="rId3"/>
              </a:rPr>
              <a:t>https://www.disabilitystatistics.org/StatusReports/2018-PDF/2018-StatusReport_US.pdf</a:t>
            </a:r>
            <a:endParaRPr lang="en-US" sz="1800" u="sng">
              <a:solidFill>
                <a:srgbClr val="0563C1"/>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sng">
              <a:solidFill>
                <a:srgbClr val="0563C1"/>
              </a:solidFill>
              <a:effectLst/>
              <a:latin typeface="Calibri" panose="020F0502020204030204" pitchFamily="34" charset="0"/>
              <a:ea typeface="Calibri" panose="020F050202020403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u="sng">
                <a:solidFill>
                  <a:srgbClr val="0563C1"/>
                </a:solidFill>
                <a:effectLst/>
                <a:latin typeface="Calibri" panose="020F0502020204030204" pitchFamily="34" charset="0"/>
                <a:ea typeface="Calibri" panose="020F0502020204030204" pitchFamily="34" charset="0"/>
                <a:cs typeface="Arial" panose="020B0604020202020204" pitchFamily="34" charset="0"/>
              </a:rPr>
              <a:t>2022: Employment with disability 30%, Employment without disability 63%</a:t>
            </a:r>
            <a:endParaRPr lang="en-US" sz="1800">
              <a:effectLst/>
              <a:latin typeface="Calibri" panose="020F0502020204030204" pitchFamily="34" charset="0"/>
              <a:ea typeface="Calibri" panose="020F0502020204030204" pitchFamily="34" charset="0"/>
              <a:cs typeface="Arial" panose="020B0604020202020204" pitchFamily="34" charset="0"/>
            </a:endParaRP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94C3292-DE3B-4316-9031-5F54AEF1BFA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089008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Tree>
    <p:extLst>
      <p:ext uri="{BB962C8B-B14F-4D97-AF65-F5344CB8AC3E}">
        <p14:creationId xmlns:p14="http://schemas.microsoft.com/office/powerpoint/2010/main" val="509348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080413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605448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091583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6498351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310334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a:cs typeface="Calibri"/>
            </a:endParaRPr>
          </a:p>
        </p:txBody>
      </p:sp>
    </p:spTree>
    <p:extLst>
      <p:ext uri="{BB962C8B-B14F-4D97-AF65-F5344CB8AC3E}">
        <p14:creationId xmlns:p14="http://schemas.microsoft.com/office/powerpoint/2010/main" val="509348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8396025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7149599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9581042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073661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5043740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193600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3748478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DD1F6-972C-438D-9046-8F846C59332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A5BA2C-7475-4A7B-B708-734D9B94977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8491A16-2DA2-4E82-B1BF-9FED2E85E943}"/>
              </a:ext>
            </a:extLst>
          </p:cNvPr>
          <p:cNvSpPr>
            <a:spLocks noGrp="1"/>
          </p:cNvSpPr>
          <p:nvPr>
            <p:ph type="dt" sz="half" idx="10"/>
          </p:nvPr>
        </p:nvSpPr>
        <p:spPr/>
        <p:txBody>
          <a:bodyPr/>
          <a:lstStyle/>
          <a:p>
            <a:fld id="{2FA36A73-6AF4-47E3-A51B-DF9F8B71C655}" type="datetime1">
              <a:rPr lang="en-US" smtClean="0"/>
              <a:t>8/1/2024</a:t>
            </a:fld>
            <a:endParaRPr lang="en-US"/>
          </a:p>
        </p:txBody>
      </p:sp>
      <p:sp>
        <p:nvSpPr>
          <p:cNvPr id="5" name="Footer Placeholder 4">
            <a:extLst>
              <a:ext uri="{FF2B5EF4-FFF2-40B4-BE49-F238E27FC236}">
                <a16:creationId xmlns:a16="http://schemas.microsoft.com/office/drawing/2014/main" id="{43AE4A76-B89C-433D-91A8-E3C01DD21E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5EABA7-D258-4F37-857C-3AC48EE395D1}"/>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497970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87763-0A25-4750-BC8F-1F68003303E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6FD9A86-2757-4E0F-B643-6C044D2B336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7988B7-8F7B-4643-841B-A9BBA6A5414C}"/>
              </a:ext>
            </a:extLst>
          </p:cNvPr>
          <p:cNvSpPr>
            <a:spLocks noGrp="1"/>
          </p:cNvSpPr>
          <p:nvPr>
            <p:ph type="dt" sz="half" idx="10"/>
          </p:nvPr>
        </p:nvSpPr>
        <p:spPr/>
        <p:txBody>
          <a:bodyPr/>
          <a:lstStyle/>
          <a:p>
            <a:fld id="{36CA96C7-CB88-4286-A139-9CC25163BAA2}" type="datetime1">
              <a:rPr lang="en-US" smtClean="0"/>
              <a:t>8/1/2024</a:t>
            </a:fld>
            <a:endParaRPr lang="en-US"/>
          </a:p>
        </p:txBody>
      </p:sp>
      <p:sp>
        <p:nvSpPr>
          <p:cNvPr id="5" name="Footer Placeholder 4">
            <a:extLst>
              <a:ext uri="{FF2B5EF4-FFF2-40B4-BE49-F238E27FC236}">
                <a16:creationId xmlns:a16="http://schemas.microsoft.com/office/drawing/2014/main" id="{499569F9-C0C2-4928-AE26-E1C55D8AC0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2D24C7-A0CD-47DF-9F05-DC92CB84992F}"/>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40987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537F25C-E235-4D13-AC38-1108B2D548C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D53B606-DA55-4BC8-BB7C-F58AD4AC09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79D5C61-61F2-40BF-A2E2-AF36AF8FE581}"/>
              </a:ext>
            </a:extLst>
          </p:cNvPr>
          <p:cNvSpPr>
            <a:spLocks noGrp="1"/>
          </p:cNvSpPr>
          <p:nvPr>
            <p:ph type="dt" sz="half" idx="10"/>
          </p:nvPr>
        </p:nvSpPr>
        <p:spPr/>
        <p:txBody>
          <a:bodyPr/>
          <a:lstStyle/>
          <a:p>
            <a:fld id="{806B94E3-E85E-457D-9AD3-49173537B014}" type="datetime1">
              <a:rPr lang="en-US" smtClean="0"/>
              <a:t>8/1/2024</a:t>
            </a:fld>
            <a:endParaRPr lang="en-US"/>
          </a:p>
        </p:txBody>
      </p:sp>
      <p:sp>
        <p:nvSpPr>
          <p:cNvPr id="5" name="Footer Placeholder 4">
            <a:extLst>
              <a:ext uri="{FF2B5EF4-FFF2-40B4-BE49-F238E27FC236}">
                <a16:creationId xmlns:a16="http://schemas.microsoft.com/office/drawing/2014/main" id="{28CE0A67-70AB-4D4F-9D71-0FAE8E8CED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6F76A5-F83B-422D-A38A-CBE149BE639E}"/>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1108127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B1B51-B744-4B26-871C-D825639693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A1121CC-2673-495B-A5E2-F0A56B72101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982A8B-E77A-47EA-9E20-800EAE1C7D04}"/>
              </a:ext>
            </a:extLst>
          </p:cNvPr>
          <p:cNvSpPr>
            <a:spLocks noGrp="1"/>
          </p:cNvSpPr>
          <p:nvPr>
            <p:ph type="dt" sz="half" idx="10"/>
          </p:nvPr>
        </p:nvSpPr>
        <p:spPr/>
        <p:txBody>
          <a:bodyPr/>
          <a:lstStyle/>
          <a:p>
            <a:fld id="{52FE8984-1ED1-4DDA-B40D-3EC2EDCEBE7B}" type="datetime1">
              <a:rPr lang="en-US" smtClean="0"/>
              <a:t>8/1/2024</a:t>
            </a:fld>
            <a:endParaRPr lang="en-US"/>
          </a:p>
        </p:txBody>
      </p:sp>
      <p:sp>
        <p:nvSpPr>
          <p:cNvPr id="5" name="Footer Placeholder 4">
            <a:extLst>
              <a:ext uri="{FF2B5EF4-FFF2-40B4-BE49-F238E27FC236}">
                <a16:creationId xmlns:a16="http://schemas.microsoft.com/office/drawing/2014/main" id="{2282F4ED-1A39-4D19-9C86-953350ED17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BF7699-0CF0-4095-87F2-D5C9285BB0F6}"/>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1519354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8BA00-F353-4CB6-AF7B-D4722F8522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7008AD-8EE3-4039-AE82-0E63810458C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BAA4DAF-392B-4402-9E3A-C799868FCB70}"/>
              </a:ext>
            </a:extLst>
          </p:cNvPr>
          <p:cNvSpPr>
            <a:spLocks noGrp="1"/>
          </p:cNvSpPr>
          <p:nvPr>
            <p:ph type="dt" sz="half" idx="10"/>
          </p:nvPr>
        </p:nvSpPr>
        <p:spPr/>
        <p:txBody>
          <a:bodyPr/>
          <a:lstStyle/>
          <a:p>
            <a:fld id="{28D1A4C7-93A1-414B-A7D3-A4CF041704E0}" type="datetime1">
              <a:rPr lang="en-US" smtClean="0"/>
              <a:t>8/1/2024</a:t>
            </a:fld>
            <a:endParaRPr lang="en-US"/>
          </a:p>
        </p:txBody>
      </p:sp>
      <p:sp>
        <p:nvSpPr>
          <p:cNvPr id="5" name="Footer Placeholder 4">
            <a:extLst>
              <a:ext uri="{FF2B5EF4-FFF2-40B4-BE49-F238E27FC236}">
                <a16:creationId xmlns:a16="http://schemas.microsoft.com/office/drawing/2014/main" id="{E8A4EE8C-C83B-4658-822F-B6AB9D0007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DFCE44-AABD-4FC5-9102-FE4EDAF7EB73}"/>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31234045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ED786-7ACB-4636-859F-7CD8303DC4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E0FA12A-B07E-4AFB-9FB5-83E7A13BB84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B74EC7D-8EAC-498D-8349-B4D9AB7083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2CE3307-2A5C-479F-96DC-8284ABE0B7D8}"/>
              </a:ext>
            </a:extLst>
          </p:cNvPr>
          <p:cNvSpPr>
            <a:spLocks noGrp="1"/>
          </p:cNvSpPr>
          <p:nvPr>
            <p:ph type="dt" sz="half" idx="10"/>
          </p:nvPr>
        </p:nvSpPr>
        <p:spPr/>
        <p:txBody>
          <a:bodyPr/>
          <a:lstStyle/>
          <a:p>
            <a:fld id="{DA2E67B7-F436-4212-98CD-53137B088647}" type="datetime1">
              <a:rPr lang="en-US" smtClean="0"/>
              <a:t>8/1/2024</a:t>
            </a:fld>
            <a:endParaRPr lang="en-US"/>
          </a:p>
        </p:txBody>
      </p:sp>
      <p:sp>
        <p:nvSpPr>
          <p:cNvPr id="6" name="Footer Placeholder 5">
            <a:extLst>
              <a:ext uri="{FF2B5EF4-FFF2-40B4-BE49-F238E27FC236}">
                <a16:creationId xmlns:a16="http://schemas.microsoft.com/office/drawing/2014/main" id="{7A0945CB-E26E-4421-8297-D6929FD6F1D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2907F29-E54F-4000-99BF-8BDE5C9B31B4}"/>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1696897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60E04-9E4F-4264-B5CD-1F0E6F25422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2F97A1-05A4-4BC6-8CA7-87B85028A6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DE906B1-985F-4437-B921-583F76DDECD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E765773-9403-43F1-BB39-E2EC29FB2A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6F897AE-27E5-41EC-9810-6DE9717326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E0E60E-AC05-431C-80B7-4205EE883A36}"/>
              </a:ext>
            </a:extLst>
          </p:cNvPr>
          <p:cNvSpPr>
            <a:spLocks noGrp="1"/>
          </p:cNvSpPr>
          <p:nvPr>
            <p:ph type="dt" sz="half" idx="10"/>
          </p:nvPr>
        </p:nvSpPr>
        <p:spPr/>
        <p:txBody>
          <a:bodyPr/>
          <a:lstStyle/>
          <a:p>
            <a:fld id="{F650E336-1BEB-47BF-BAC0-7BA7B2F31892}" type="datetime1">
              <a:rPr lang="en-US" smtClean="0"/>
              <a:t>8/1/2024</a:t>
            </a:fld>
            <a:endParaRPr lang="en-US"/>
          </a:p>
        </p:txBody>
      </p:sp>
      <p:sp>
        <p:nvSpPr>
          <p:cNvPr id="8" name="Footer Placeholder 7">
            <a:extLst>
              <a:ext uri="{FF2B5EF4-FFF2-40B4-BE49-F238E27FC236}">
                <a16:creationId xmlns:a16="http://schemas.microsoft.com/office/drawing/2014/main" id="{995E6AE3-1329-4ACA-813E-120EEB575B8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04F6DF4-C5D8-4C69-9EE6-5380B7E0E6BF}"/>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2553205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C7189-ADE1-4554-B986-5CC8E71B26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338644E-7513-4FCE-9CFD-1F1AF5657685}"/>
              </a:ext>
            </a:extLst>
          </p:cNvPr>
          <p:cNvSpPr>
            <a:spLocks noGrp="1"/>
          </p:cNvSpPr>
          <p:nvPr>
            <p:ph type="dt" sz="half" idx="10"/>
          </p:nvPr>
        </p:nvSpPr>
        <p:spPr/>
        <p:txBody>
          <a:bodyPr/>
          <a:lstStyle/>
          <a:p>
            <a:fld id="{945E17E7-C181-4F53-B67A-0ED5FBD18FEB}" type="datetime1">
              <a:rPr lang="en-US" smtClean="0"/>
              <a:t>8/1/2024</a:t>
            </a:fld>
            <a:endParaRPr lang="en-US"/>
          </a:p>
        </p:txBody>
      </p:sp>
      <p:sp>
        <p:nvSpPr>
          <p:cNvPr id="4" name="Footer Placeholder 3">
            <a:extLst>
              <a:ext uri="{FF2B5EF4-FFF2-40B4-BE49-F238E27FC236}">
                <a16:creationId xmlns:a16="http://schemas.microsoft.com/office/drawing/2014/main" id="{7B671716-815F-4619-A712-4F51B7A2D9D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937944B-A3DC-4447-947A-A5DD232C9331}"/>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6762403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BD9A788-7020-46FC-A210-2A0A8A0B36F1}"/>
              </a:ext>
            </a:extLst>
          </p:cNvPr>
          <p:cNvSpPr>
            <a:spLocks noGrp="1"/>
          </p:cNvSpPr>
          <p:nvPr>
            <p:ph type="dt" sz="half" idx="10"/>
          </p:nvPr>
        </p:nvSpPr>
        <p:spPr/>
        <p:txBody>
          <a:bodyPr/>
          <a:lstStyle/>
          <a:p>
            <a:fld id="{A10C30B8-926B-4352-8A6B-7FC1F2B2E595}" type="datetime1">
              <a:rPr lang="en-US" smtClean="0"/>
              <a:t>8/1/2024</a:t>
            </a:fld>
            <a:endParaRPr lang="en-US"/>
          </a:p>
        </p:txBody>
      </p:sp>
      <p:sp>
        <p:nvSpPr>
          <p:cNvPr id="3" name="Footer Placeholder 2">
            <a:extLst>
              <a:ext uri="{FF2B5EF4-FFF2-40B4-BE49-F238E27FC236}">
                <a16:creationId xmlns:a16="http://schemas.microsoft.com/office/drawing/2014/main" id="{4376F92A-ED2B-4111-BA5A-A58800907F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D871CB6-A6E3-4865-9C3C-A69BAAC56CB2}"/>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3441656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00A85-52E3-40DD-AFF6-CC4DC1E9616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8AAC26-A5E3-43D1-A62A-761893A0648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2BE12AD-8347-4721-B716-F7BB696D8FF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AD59C10-043A-4270-BC8F-5D8F8F83785A}"/>
              </a:ext>
            </a:extLst>
          </p:cNvPr>
          <p:cNvSpPr>
            <a:spLocks noGrp="1"/>
          </p:cNvSpPr>
          <p:nvPr>
            <p:ph type="dt" sz="half" idx="10"/>
          </p:nvPr>
        </p:nvSpPr>
        <p:spPr/>
        <p:txBody>
          <a:bodyPr/>
          <a:lstStyle/>
          <a:p>
            <a:fld id="{7EC78B8C-CC62-4EEB-BDDE-C6C2472EB02E}" type="datetime1">
              <a:rPr lang="en-US" smtClean="0"/>
              <a:t>8/1/2024</a:t>
            </a:fld>
            <a:endParaRPr lang="en-US"/>
          </a:p>
        </p:txBody>
      </p:sp>
      <p:sp>
        <p:nvSpPr>
          <p:cNvPr id="6" name="Footer Placeholder 5">
            <a:extLst>
              <a:ext uri="{FF2B5EF4-FFF2-40B4-BE49-F238E27FC236}">
                <a16:creationId xmlns:a16="http://schemas.microsoft.com/office/drawing/2014/main" id="{BDA59736-F84C-4869-8E73-173E9846449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DB6FA40-6A3E-4422-9957-996ED2E009CB}"/>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4216602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1D6E4-81D0-4F6C-89BA-2AA19222EE4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67CC7BB-86DC-4BE8-84BC-6288342BED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1A3AEF2-5043-42A4-B1C9-B417421ED0F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4B8F29F-4DE5-4F3A-9DF6-48E5A7277837}"/>
              </a:ext>
            </a:extLst>
          </p:cNvPr>
          <p:cNvSpPr>
            <a:spLocks noGrp="1"/>
          </p:cNvSpPr>
          <p:nvPr>
            <p:ph type="dt" sz="half" idx="10"/>
          </p:nvPr>
        </p:nvSpPr>
        <p:spPr/>
        <p:txBody>
          <a:bodyPr/>
          <a:lstStyle/>
          <a:p>
            <a:fld id="{32F70005-B11E-4E75-A1B6-1E25D8157B03}" type="datetime1">
              <a:rPr lang="en-US" smtClean="0"/>
              <a:t>8/1/2024</a:t>
            </a:fld>
            <a:endParaRPr lang="en-US"/>
          </a:p>
        </p:txBody>
      </p:sp>
      <p:sp>
        <p:nvSpPr>
          <p:cNvPr id="6" name="Footer Placeholder 5">
            <a:extLst>
              <a:ext uri="{FF2B5EF4-FFF2-40B4-BE49-F238E27FC236}">
                <a16:creationId xmlns:a16="http://schemas.microsoft.com/office/drawing/2014/main" id="{0CE40CB8-24B8-41B1-9C7B-8D9A7751D7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BC12112-B561-4D25-B6AC-BF262AD5E427}"/>
              </a:ext>
            </a:extLst>
          </p:cNvPr>
          <p:cNvSpPr>
            <a:spLocks noGrp="1"/>
          </p:cNvSpPr>
          <p:nvPr>
            <p:ph type="sldNum" sz="quarter" idx="12"/>
          </p:nvPr>
        </p:nvSpPr>
        <p:spPr/>
        <p:txBody>
          <a:bodyPr/>
          <a:lstStyle/>
          <a:p>
            <a:fld id="{AA1F296A-D16F-4897-98A2-11DAD03EDD6B}" type="slidenum">
              <a:rPr lang="en-US" smtClean="0"/>
              <a:t>‹#›</a:t>
            </a:fld>
            <a:endParaRPr lang="en-US"/>
          </a:p>
        </p:txBody>
      </p:sp>
    </p:spTree>
    <p:extLst>
      <p:ext uri="{BB962C8B-B14F-4D97-AF65-F5344CB8AC3E}">
        <p14:creationId xmlns:p14="http://schemas.microsoft.com/office/powerpoint/2010/main" val="37846320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7EEC6D-BE85-432B-8291-5C7AEB0DF08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68DC14-195A-466B-90FE-6E216735E2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029B6F-D427-414D-B57B-DFCBE66C14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3923AC-443E-4B92-AF36-6480A0433D2D}" type="datetime1">
              <a:rPr lang="en-US" smtClean="0"/>
              <a:t>8/1/2024</a:t>
            </a:fld>
            <a:endParaRPr lang="en-US"/>
          </a:p>
        </p:txBody>
      </p:sp>
      <p:sp>
        <p:nvSpPr>
          <p:cNvPr id="5" name="Footer Placeholder 4">
            <a:extLst>
              <a:ext uri="{FF2B5EF4-FFF2-40B4-BE49-F238E27FC236}">
                <a16:creationId xmlns:a16="http://schemas.microsoft.com/office/drawing/2014/main" id="{060E2BC4-DE11-4158-9EE6-B3AFF095C54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F893B83-60E6-49AB-BE5F-F36EE465BE9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1F296A-D16F-4897-98A2-11DAD03EDD6B}" type="slidenum">
              <a:rPr lang="en-US" smtClean="0"/>
              <a:t>‹#›</a:t>
            </a:fld>
            <a:endParaRPr lang="en-US"/>
          </a:p>
        </p:txBody>
      </p:sp>
    </p:spTree>
    <p:extLst>
      <p:ext uri="{BB962C8B-B14F-4D97-AF65-F5344CB8AC3E}">
        <p14:creationId xmlns:p14="http://schemas.microsoft.com/office/powerpoint/2010/main" val="38776743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accessibility.its.uconn.edu"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karen.skudlarek@uconn.ed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mailto:jonathan.husky@uconn.edu"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upport.microsoft.com/en-us/office/improve-accessibility-with-the-accessibility-checker-a16f6de0-2f39-4a2b-8bd8-5ad801426c7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ally.ac/"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uconn.atlassian.net/l/cp/NeY7HKg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accessibility.its.uconn.ed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csd.uconn.edu/" TargetMode="External"/><Relationship Id="rId5" Type="http://schemas.openxmlformats.org/officeDocument/2006/relationships/hyperlink" Target="https://accessibility.uconn.edu/" TargetMode="External"/><Relationship Id="rId4" Type="http://schemas.openxmlformats.org/officeDocument/2006/relationships/hyperlink" Target="https://kb.ecampus.uconn.edu/2020/10/06/ecampus-syllabus-template/"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disabilitystatistics.org/StatusReports/2018-PDF/2018-StatusReport_US.pdf"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microsoft.com/office/2017/04/relationships/track" Target="../media/track1.vtt"/><Relationship Id="rId3" Type="http://schemas.openxmlformats.org/officeDocument/2006/relationships/slideLayout" Target="../slideLayouts/slideLayout2.xml"/><Relationship Id="rId7" Type="http://schemas.openxmlformats.org/officeDocument/2006/relationships/image" Target="../media/image5.jpeg"/><Relationship Id="rId2" Type="http://schemas.openxmlformats.org/officeDocument/2006/relationships/video" Target="../media/media1.mp4"/><Relationship Id="rId1" Type="http://schemas.microsoft.com/office/2007/relationships/media" Target="../media/media1.mp4"/><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notesSlide" Target="../notesSlides/notesSlide3.xml"/><Relationship Id="rId9"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https://support.microsoft.com/en-us/office/change-the-normal-template-normal-dotm-06de294b-d216-47f6-ab77-ccb5166f98ea#:~:text=The%20Normal.,you%20create%20in%20the%20future."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FAAAE3-2147-C5B6-3BF3-14699AF63799}"/>
              </a:ext>
            </a:extLst>
          </p:cNvPr>
          <p:cNvSpPr>
            <a:spLocks noGrp="1"/>
          </p:cNvSpPr>
          <p:nvPr>
            <p:ph type="ctrTitle"/>
          </p:nvPr>
        </p:nvSpPr>
        <p:spPr>
          <a:xfrm>
            <a:off x="609599" y="891182"/>
            <a:ext cx="10983687" cy="1956682"/>
          </a:xfrm>
        </p:spPr>
        <p:txBody>
          <a:bodyPr anchor="b">
            <a:normAutofit/>
          </a:bodyPr>
          <a:lstStyle/>
          <a:p>
            <a:pPr algn="l"/>
            <a:r>
              <a:rPr lang="en-US" sz="6600" b="1"/>
              <a:t>Digital Accessibility</a:t>
            </a:r>
            <a:br>
              <a:rPr lang="en-US" sz="6600" b="1"/>
            </a:br>
            <a:r>
              <a:rPr lang="en-US" sz="4400" b="1"/>
              <a:t>Create an Inclusive and Accessible Experience </a:t>
            </a:r>
            <a:endParaRPr lang="en-US" sz="6600" b="1"/>
          </a:p>
        </p:txBody>
      </p:sp>
      <p:sp>
        <p:nvSpPr>
          <p:cNvPr id="3" name="Subtitle 2">
            <a:extLst>
              <a:ext uri="{FF2B5EF4-FFF2-40B4-BE49-F238E27FC236}">
                <a16:creationId xmlns:a16="http://schemas.microsoft.com/office/drawing/2014/main" id="{EE536143-F33D-84A9-DC3A-9728D7DB529C}"/>
              </a:ext>
            </a:extLst>
          </p:cNvPr>
          <p:cNvSpPr>
            <a:spLocks noGrp="1"/>
          </p:cNvSpPr>
          <p:nvPr>
            <p:ph type="subTitle" idx="1"/>
          </p:nvPr>
        </p:nvSpPr>
        <p:spPr>
          <a:xfrm>
            <a:off x="609599" y="3415729"/>
            <a:ext cx="10112829" cy="1126680"/>
          </a:xfrm>
        </p:spPr>
        <p:txBody>
          <a:bodyPr vert="horz" lIns="91440" tIns="45720" rIns="91440" bIns="45720" rtlCol="0" anchor="t">
            <a:normAutofit/>
          </a:bodyPr>
          <a:lstStyle/>
          <a:p>
            <a:pPr algn="l"/>
            <a:r>
              <a:rPr lang="en-US" sz="4400" b="1">
                <a:latin typeface="+mj-lt"/>
                <a:ea typeface="+mj-ea"/>
                <a:cs typeface="+mj-cs"/>
              </a:rPr>
              <a:t>Accessible Word Documents</a:t>
            </a:r>
          </a:p>
        </p:txBody>
      </p:sp>
      <p:grpSp>
        <p:nvGrpSpPr>
          <p:cNvPr id="7" name="Group 6" descr="UConn Logo">
            <a:extLst>
              <a:ext uri="{FF2B5EF4-FFF2-40B4-BE49-F238E27FC236}">
                <a16:creationId xmlns:a16="http://schemas.microsoft.com/office/drawing/2014/main" id="{86019C4A-AE84-511D-0922-E85B8EDB6F09}"/>
              </a:ext>
            </a:extLst>
          </p:cNvPr>
          <p:cNvGrpSpPr/>
          <p:nvPr/>
        </p:nvGrpSpPr>
        <p:grpSpPr>
          <a:xfrm>
            <a:off x="-3048" y="5991702"/>
            <a:ext cx="12192000" cy="866298"/>
            <a:chOff x="-3048" y="5991702"/>
            <a:chExt cx="12192000" cy="866298"/>
          </a:xfrm>
        </p:grpSpPr>
        <p:pic>
          <p:nvPicPr>
            <p:cNvPr id="6" name="Picture 5">
              <a:extLst>
                <a:ext uri="{FF2B5EF4-FFF2-40B4-BE49-F238E27FC236}">
                  <a16:creationId xmlns:a16="http://schemas.microsoft.com/office/drawing/2014/main" id="{D2E6676A-A65B-471E-8D11-7EA57C2D69EE}"/>
                </a:ext>
                <a:ext uri="{C183D7F6-B498-43B3-948B-1728B52AA6E4}">
                  <adec:decorative xmlns:adec="http://schemas.microsoft.com/office/drawing/2017/decorative" val="1"/>
                </a:ext>
              </a:extLst>
            </p:cNvPr>
            <p:cNvPicPr>
              <a:picLocks noChangeAspect="1"/>
            </p:cNvPicPr>
            <p:nvPr/>
          </p:nvPicPr>
          <p:blipFill>
            <a:blip r:embed="rId2"/>
            <a:stretch>
              <a:fillRect/>
            </a:stretch>
          </p:blipFill>
          <p:spPr>
            <a:xfrm>
              <a:off x="-3048" y="5991702"/>
              <a:ext cx="12192000" cy="866298"/>
            </a:xfrm>
            <a:prstGeom prst="rect">
              <a:avLst/>
            </a:prstGeom>
          </p:spPr>
        </p:pic>
        <p:pic>
          <p:nvPicPr>
            <p:cNvPr id="5" name="Picture 4">
              <a:extLst>
                <a:ext uri="{FF2B5EF4-FFF2-40B4-BE49-F238E27FC236}">
                  <a16:creationId xmlns:a16="http://schemas.microsoft.com/office/drawing/2014/main" id="{1E05C4CC-31D2-1174-F5BF-5F1A2A38917C}"/>
                </a:ext>
              </a:extLst>
            </p:cNvPr>
            <p:cNvPicPr>
              <a:picLocks noChangeAspect="1"/>
            </p:cNvPicPr>
            <p:nvPr/>
          </p:nvPicPr>
          <p:blipFill>
            <a:blip r:embed="rId3"/>
            <a:stretch>
              <a:fillRect/>
            </a:stretch>
          </p:blipFill>
          <p:spPr>
            <a:xfrm>
              <a:off x="205069" y="6041933"/>
              <a:ext cx="4504762" cy="733333"/>
            </a:xfrm>
            <a:prstGeom prst="rect">
              <a:avLst/>
            </a:prstGeom>
          </p:spPr>
        </p:pic>
      </p:grpSp>
    </p:spTree>
    <p:extLst>
      <p:ext uri="{BB962C8B-B14F-4D97-AF65-F5344CB8AC3E}">
        <p14:creationId xmlns:p14="http://schemas.microsoft.com/office/powerpoint/2010/main" val="20021025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Descriptive Hyperlinks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376558"/>
            <a:ext cx="10684764" cy="5287131"/>
          </a:xfrm>
        </p:spPr>
        <p:txBody>
          <a:bodyPr vert="horz" lIns="91440" tIns="45720" rIns="91440" bIns="45720" rtlCol="0" anchor="t">
            <a:noAutofit/>
          </a:bodyPr>
          <a:lstStyle/>
          <a:p>
            <a:r>
              <a:rPr lang="en-US" sz="3200">
                <a:ea typeface="+mn-lt"/>
                <a:cs typeface="+mn-lt"/>
              </a:rPr>
              <a:t>Screen reader users navigate websites tabbing link to link</a:t>
            </a:r>
          </a:p>
          <a:p>
            <a:r>
              <a:rPr lang="en-US" sz="3200">
                <a:ea typeface="+mn-lt"/>
                <a:cs typeface="+mn-lt"/>
              </a:rPr>
              <a:t> Writing link text where it is going</a:t>
            </a:r>
          </a:p>
          <a:p>
            <a:pPr lvl="1"/>
            <a:r>
              <a:rPr lang="en-US" sz="2800">
                <a:ea typeface="+mn-lt"/>
                <a:cs typeface="+mn-lt"/>
              </a:rPr>
              <a:t>Do not use “click here,” “learn more,” “read more”</a:t>
            </a:r>
          </a:p>
          <a:p>
            <a:r>
              <a:rPr lang="en-US" sz="3200">
                <a:ea typeface="+mn-lt"/>
                <a:cs typeface="+mn-lt"/>
              </a:rPr>
              <a:t>Example:</a:t>
            </a:r>
          </a:p>
          <a:p>
            <a:pPr lvl="1"/>
            <a:r>
              <a:rPr lang="en-US" sz="2800">
                <a:ea typeface="+mn-lt"/>
                <a:cs typeface="+mn-lt"/>
                <a:hlinkClick r:id="rId3" tooltip="IT Accessibility Website"/>
              </a:rPr>
              <a:t>IT Accessibility</a:t>
            </a:r>
            <a:endParaRPr lang="en-US" sz="2800">
              <a:ea typeface="+mn-lt"/>
              <a:cs typeface="+mn-lt"/>
            </a:endParaRPr>
          </a:p>
          <a:p>
            <a:r>
              <a:rPr lang="en-US" sz="3200" b="1">
                <a:ea typeface="+mn-lt"/>
                <a:cs typeface="+mn-lt"/>
              </a:rPr>
              <a:t>Don’t underline text that isn’t a link</a:t>
            </a:r>
          </a:p>
          <a:p>
            <a:pPr lvl="1"/>
            <a:r>
              <a:rPr lang="en-US" sz="2800">
                <a:ea typeface="+mn-lt"/>
                <a:cs typeface="+mn-lt"/>
              </a:rPr>
              <a:t>Keyboard only users may think it’s a link and can’t access it by tabbing</a:t>
            </a:r>
            <a:endParaRPr lang="en-US" sz="2800" b="1">
              <a:ea typeface="+mn-lt"/>
              <a:cs typeface="+mn-lt"/>
            </a:endParaRPr>
          </a:p>
          <a:p>
            <a:pPr lvl="1"/>
            <a:endParaRPr lang="en-US" sz="3200">
              <a:ea typeface="+mn-lt"/>
              <a:cs typeface="+mn-lt"/>
            </a:endParaRPr>
          </a:p>
        </p:txBody>
      </p:sp>
    </p:spTree>
    <p:extLst>
      <p:ext uri="{BB962C8B-B14F-4D97-AF65-F5344CB8AC3E}">
        <p14:creationId xmlns:p14="http://schemas.microsoft.com/office/powerpoint/2010/main" val="41300781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True Tables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639448"/>
            <a:ext cx="10684764" cy="4521322"/>
          </a:xfrm>
        </p:spPr>
        <p:txBody>
          <a:bodyPr vert="horz" lIns="91440" tIns="45720" rIns="91440" bIns="45720" rtlCol="0" anchor="t">
            <a:noAutofit/>
          </a:bodyPr>
          <a:lstStyle/>
          <a:p>
            <a:r>
              <a:rPr lang="en-US" sz="3200">
                <a:ea typeface="+mn-lt"/>
                <a:cs typeface="+mn-lt"/>
              </a:rPr>
              <a:t>Use only data for tables</a:t>
            </a:r>
          </a:p>
          <a:p>
            <a:r>
              <a:rPr lang="en-US" sz="3200">
                <a:ea typeface="+mn-lt"/>
                <a:cs typeface="+mn-lt"/>
              </a:rPr>
              <a:t>Designate top row as the header for each column</a:t>
            </a:r>
          </a:p>
          <a:p>
            <a:r>
              <a:rPr lang="en-US" sz="3200">
                <a:ea typeface="+mn-lt"/>
                <a:cs typeface="+mn-lt"/>
              </a:rPr>
              <a:t>Be sure to turn on Repeat Header Row</a:t>
            </a:r>
          </a:p>
          <a:p>
            <a:r>
              <a:rPr lang="en-US" sz="3200">
                <a:ea typeface="+mn-lt"/>
                <a:cs typeface="+mn-lt"/>
              </a:rPr>
              <a:t>Add Alt Text to the Table</a:t>
            </a:r>
          </a:p>
          <a:p>
            <a:r>
              <a:rPr lang="en-US" sz="3200">
                <a:ea typeface="+mn-lt"/>
                <a:cs typeface="+mn-lt"/>
              </a:rPr>
              <a:t>Cannot create accessible table if using split cells, merged cells, or nested tables in Word. Must use Acrobat Pro.</a:t>
            </a:r>
          </a:p>
          <a:p>
            <a:r>
              <a:rPr lang="en-US" sz="3200">
                <a:ea typeface="+mn-lt"/>
                <a:cs typeface="+mn-lt"/>
              </a:rPr>
              <a:t>Tab through each cell to check for navigation (left to right and down)</a:t>
            </a:r>
          </a:p>
        </p:txBody>
      </p:sp>
    </p:spTree>
    <p:extLst>
      <p:ext uri="{BB962C8B-B14F-4D97-AF65-F5344CB8AC3E}">
        <p14:creationId xmlns:p14="http://schemas.microsoft.com/office/powerpoint/2010/main" val="31334210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True Tables Examples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F08306FC-DF5E-3663-709F-A392B558AAC6}"/>
              </a:ext>
            </a:extLst>
          </p:cNvPr>
          <p:cNvSpPr txBox="1"/>
          <p:nvPr/>
        </p:nvSpPr>
        <p:spPr>
          <a:xfrm>
            <a:off x="669036" y="1519471"/>
            <a:ext cx="3022600" cy="400110"/>
          </a:xfrm>
          <a:prstGeom prst="rect">
            <a:avLst/>
          </a:prstGeom>
          <a:noFill/>
        </p:spPr>
        <p:txBody>
          <a:bodyPr wrap="square" rtlCol="0">
            <a:spAutoFit/>
          </a:bodyPr>
          <a:lstStyle/>
          <a:p>
            <a:r>
              <a:rPr lang="en-US" sz="2000" b="1"/>
              <a:t>Inaccessible Table</a:t>
            </a:r>
          </a:p>
        </p:txBody>
      </p:sp>
      <p:graphicFrame>
        <p:nvGraphicFramePr>
          <p:cNvPr id="5" name="Table 4" descr="Incorrectly formatted table">
            <a:extLst>
              <a:ext uri="{FF2B5EF4-FFF2-40B4-BE49-F238E27FC236}">
                <a16:creationId xmlns:a16="http://schemas.microsoft.com/office/drawing/2014/main" id="{29E6DF14-7A33-6572-5CCD-54858A4503BB}"/>
              </a:ext>
            </a:extLst>
          </p:cNvPr>
          <p:cNvGraphicFramePr>
            <a:graphicFrameLocks noGrp="1"/>
          </p:cNvGraphicFramePr>
          <p:nvPr>
            <p:extLst>
              <p:ext uri="{D42A27DB-BD31-4B8C-83A1-F6EECF244321}">
                <p14:modId xmlns:p14="http://schemas.microsoft.com/office/powerpoint/2010/main" val="4244176583"/>
              </p:ext>
            </p:extLst>
          </p:nvPr>
        </p:nvGraphicFramePr>
        <p:xfrm>
          <a:off x="669036" y="1933609"/>
          <a:ext cx="8128000" cy="1112520"/>
        </p:xfrm>
        <a:graphic>
          <a:graphicData uri="http://schemas.openxmlformats.org/drawingml/2006/table">
            <a:tbl>
              <a:tblPr firstRow="1" bandRow="1">
                <a:tableStyleId>{2D5ABB26-0587-4C30-8999-92F81FD0307C}</a:tableStyleId>
              </a:tblPr>
              <a:tblGrid>
                <a:gridCol w="4064000">
                  <a:extLst>
                    <a:ext uri="{9D8B030D-6E8A-4147-A177-3AD203B41FA5}">
                      <a16:colId xmlns:a16="http://schemas.microsoft.com/office/drawing/2014/main" val="3088057925"/>
                    </a:ext>
                  </a:extLst>
                </a:gridCol>
                <a:gridCol w="4064000">
                  <a:extLst>
                    <a:ext uri="{9D8B030D-6E8A-4147-A177-3AD203B41FA5}">
                      <a16:colId xmlns:a16="http://schemas.microsoft.com/office/drawing/2014/main" val="3727924714"/>
                    </a:ext>
                  </a:extLst>
                </a:gridCol>
              </a:tblGrid>
              <a:tr h="370840">
                <a:tc>
                  <a:txBody>
                    <a:bodyPr/>
                    <a:lstStyle/>
                    <a:p>
                      <a:r>
                        <a:rPr lang="en-US"/>
                        <a:t>Karen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Jonathan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0844813"/>
                  </a:ext>
                </a:extLst>
              </a:tr>
              <a:tr h="370840">
                <a:tc>
                  <a:txBody>
                    <a:bodyPr/>
                    <a:lstStyle/>
                    <a:p>
                      <a:r>
                        <a:rPr lang="en-US"/>
                        <a:t>(860) 486-0506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(860) 486-1234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87803433"/>
                  </a:ext>
                </a:extLst>
              </a:tr>
              <a:tr h="370840">
                <a:tc>
                  <a:txBody>
                    <a:bodyPr/>
                    <a:lstStyle/>
                    <a:p>
                      <a:r>
                        <a:rPr lang="en-US">
                          <a:hlinkClick r:id="rId3" tooltip="Email Karen Skudlarek"/>
                        </a:rPr>
                        <a:t>karen.skudlarek@uconn.edu</a:t>
                      </a:r>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hlinkClick r:id="rId4" tooltip="Email Jonathan Husky"/>
                        </a:rPr>
                        <a:t>jonathan.husky@uconn.edu</a:t>
                      </a:r>
                      <a:r>
                        <a:rPr lang="en-US"/>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82194830"/>
                  </a:ext>
                </a:extLst>
              </a:tr>
            </a:tbl>
          </a:graphicData>
        </a:graphic>
      </p:graphicFrame>
      <p:sp>
        <p:nvSpPr>
          <p:cNvPr id="4" name="TextBox 3">
            <a:extLst>
              <a:ext uri="{FF2B5EF4-FFF2-40B4-BE49-F238E27FC236}">
                <a16:creationId xmlns:a16="http://schemas.microsoft.com/office/drawing/2014/main" id="{908C75C8-5895-9B77-2DB4-D1F5EE797156}"/>
              </a:ext>
            </a:extLst>
          </p:cNvPr>
          <p:cNvSpPr txBox="1"/>
          <p:nvPr/>
        </p:nvSpPr>
        <p:spPr>
          <a:xfrm>
            <a:off x="669036" y="3721395"/>
            <a:ext cx="3022600" cy="400110"/>
          </a:xfrm>
          <a:prstGeom prst="rect">
            <a:avLst/>
          </a:prstGeom>
          <a:noFill/>
        </p:spPr>
        <p:txBody>
          <a:bodyPr wrap="square" rtlCol="0">
            <a:spAutoFit/>
          </a:bodyPr>
          <a:lstStyle/>
          <a:p>
            <a:r>
              <a:rPr lang="en-US" sz="2000" b="1"/>
              <a:t>Accessible Table</a:t>
            </a:r>
          </a:p>
        </p:txBody>
      </p:sp>
      <p:graphicFrame>
        <p:nvGraphicFramePr>
          <p:cNvPr id="6" name="Table 7" descr="Correctly formatted table">
            <a:extLst>
              <a:ext uri="{FF2B5EF4-FFF2-40B4-BE49-F238E27FC236}">
                <a16:creationId xmlns:a16="http://schemas.microsoft.com/office/drawing/2014/main" id="{865E8BBB-16DF-2ED0-7991-9CD25F6710EF}"/>
              </a:ext>
            </a:extLst>
          </p:cNvPr>
          <p:cNvGraphicFramePr>
            <a:graphicFrameLocks noGrp="1"/>
          </p:cNvGraphicFramePr>
          <p:nvPr>
            <p:extLst>
              <p:ext uri="{D42A27DB-BD31-4B8C-83A1-F6EECF244321}">
                <p14:modId xmlns:p14="http://schemas.microsoft.com/office/powerpoint/2010/main" val="493191825"/>
              </p:ext>
            </p:extLst>
          </p:nvPr>
        </p:nvGraphicFramePr>
        <p:xfrm>
          <a:off x="669036" y="4226009"/>
          <a:ext cx="8726424" cy="1112520"/>
        </p:xfrm>
        <a:graphic>
          <a:graphicData uri="http://schemas.openxmlformats.org/drawingml/2006/table">
            <a:tbl>
              <a:tblPr firstRow="1" bandRow="1">
                <a:tableStyleId>{2D5ABB26-0587-4C30-8999-92F81FD0307C}</a:tableStyleId>
              </a:tblPr>
              <a:tblGrid>
                <a:gridCol w="2908808">
                  <a:extLst>
                    <a:ext uri="{9D8B030D-6E8A-4147-A177-3AD203B41FA5}">
                      <a16:colId xmlns:a16="http://schemas.microsoft.com/office/drawing/2014/main" val="2853097926"/>
                    </a:ext>
                  </a:extLst>
                </a:gridCol>
                <a:gridCol w="2908808">
                  <a:extLst>
                    <a:ext uri="{9D8B030D-6E8A-4147-A177-3AD203B41FA5}">
                      <a16:colId xmlns:a16="http://schemas.microsoft.com/office/drawing/2014/main" val="3521296367"/>
                    </a:ext>
                  </a:extLst>
                </a:gridCol>
                <a:gridCol w="2908808">
                  <a:extLst>
                    <a:ext uri="{9D8B030D-6E8A-4147-A177-3AD203B41FA5}">
                      <a16:colId xmlns:a16="http://schemas.microsoft.com/office/drawing/2014/main" val="1062681916"/>
                    </a:ext>
                  </a:extLst>
                </a:gridCol>
              </a:tblGrid>
              <a:tr h="370840">
                <a:tc>
                  <a:txBody>
                    <a:bodyPr/>
                    <a:lstStyle/>
                    <a:p>
                      <a:r>
                        <a:rPr lang="en-US" b="1"/>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a:t>Phone Number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b="1"/>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7129770"/>
                  </a:ext>
                </a:extLst>
              </a:tr>
              <a:tr h="370840">
                <a:tc>
                  <a:txBody>
                    <a:bodyPr/>
                    <a:lstStyle/>
                    <a:p>
                      <a:r>
                        <a:rPr lang="en-US"/>
                        <a:t>Karen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(860) 486-0506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hlinkClick r:id="rId3" tooltip="Email Karen Skudlarek"/>
                        </a:rPr>
                        <a:t>karen.skudlarek@uconn.edu</a:t>
                      </a:r>
                      <a:r>
                        <a:rPr lang="en-US"/>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3880955"/>
                  </a:ext>
                </a:extLst>
              </a:tr>
              <a:tr h="370840">
                <a:tc>
                  <a:txBody>
                    <a:bodyPr/>
                    <a:lstStyle/>
                    <a:p>
                      <a:r>
                        <a:rPr lang="en-US"/>
                        <a:t>Jonathan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t>(860) 486-1234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a:hlinkClick r:id="rId4" tooltip="Email Jonathan Husky"/>
                        </a:rPr>
                        <a:t>jonathan.husky@uconn.edu</a:t>
                      </a:r>
                      <a:r>
                        <a:rPr lang="en-US"/>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65138"/>
                  </a:ext>
                </a:extLst>
              </a:tr>
            </a:tbl>
          </a:graphicData>
        </a:graphic>
      </p:graphicFrame>
    </p:spTree>
    <p:extLst>
      <p:ext uri="{BB962C8B-B14F-4D97-AF65-F5344CB8AC3E}">
        <p14:creationId xmlns:p14="http://schemas.microsoft.com/office/powerpoint/2010/main" val="16437814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348AA-DDB8-61B5-4921-DDC677DD9799}"/>
              </a:ext>
            </a:extLst>
          </p:cNvPr>
          <p:cNvSpPr>
            <a:spLocks noGrp="1"/>
          </p:cNvSpPr>
          <p:nvPr>
            <p:ph type="title"/>
          </p:nvPr>
        </p:nvSpPr>
        <p:spPr>
          <a:xfrm>
            <a:off x="709684" y="1562100"/>
            <a:ext cx="3795642" cy="3733800"/>
          </a:xfrm>
        </p:spPr>
        <p:txBody>
          <a:bodyPr>
            <a:normAutofit/>
          </a:bodyPr>
          <a:lstStyle/>
          <a:p>
            <a:pPr algn="ctr"/>
            <a:r>
              <a:rPr lang="en-US" b="1">
                <a:solidFill>
                  <a:schemeClr val="tx1">
                    <a:lumMod val="85000"/>
                    <a:lumOff val="15000"/>
                  </a:schemeClr>
                </a:solidFill>
                <a:cs typeface="Calibri Light"/>
              </a:rPr>
              <a:t>Accessible Colors </a:t>
            </a:r>
          </a:p>
        </p:txBody>
      </p:sp>
      <p:sp>
        <p:nvSpPr>
          <p:cNvPr id="5" name="Content Placeholder 4">
            <a:extLst>
              <a:ext uri="{FF2B5EF4-FFF2-40B4-BE49-F238E27FC236}">
                <a16:creationId xmlns:a16="http://schemas.microsoft.com/office/drawing/2014/main" id="{4C10CF7D-C3E0-4A95-D888-99C1A30492EA}"/>
              </a:ext>
            </a:extLst>
          </p:cNvPr>
          <p:cNvSpPr>
            <a:spLocks noGrp="1"/>
          </p:cNvSpPr>
          <p:nvPr>
            <p:ph idx="1"/>
          </p:nvPr>
        </p:nvSpPr>
        <p:spPr>
          <a:xfrm>
            <a:off x="5627915" y="540630"/>
            <a:ext cx="5972958" cy="5583945"/>
          </a:xfrm>
        </p:spPr>
        <p:txBody>
          <a:bodyPr anchor="ctr">
            <a:normAutofit lnSpcReduction="10000"/>
          </a:bodyPr>
          <a:lstStyle/>
          <a:p>
            <a:pPr>
              <a:lnSpc>
                <a:spcPct val="120000"/>
              </a:lnSpc>
            </a:pPr>
            <a:r>
              <a:rPr lang="en-US" sz="3200" b="1">
                <a:solidFill>
                  <a:schemeClr val="tx1">
                    <a:lumMod val="85000"/>
                    <a:lumOff val="15000"/>
                  </a:schemeClr>
                </a:solidFill>
              </a:rPr>
              <a:t>Contrast Font 18 and higher 3:1</a:t>
            </a:r>
          </a:p>
          <a:p>
            <a:pPr>
              <a:lnSpc>
                <a:spcPct val="120000"/>
              </a:lnSpc>
            </a:pPr>
            <a:r>
              <a:rPr lang="en-US" sz="3200" b="1">
                <a:solidFill>
                  <a:schemeClr val="tx1">
                    <a:lumMod val="85000"/>
                    <a:lumOff val="15000"/>
                  </a:schemeClr>
                </a:solidFill>
                <a:cs typeface="Calibri" panose="020F0502020204030204"/>
              </a:rPr>
              <a:t>Contrast Font below 18 4.5:1</a:t>
            </a:r>
          </a:p>
          <a:p>
            <a:pPr>
              <a:lnSpc>
                <a:spcPct val="120000"/>
              </a:lnSpc>
            </a:pPr>
            <a:r>
              <a:rPr lang="en-US" sz="3200" b="1">
                <a:solidFill>
                  <a:schemeClr val="tx1">
                    <a:lumMod val="85000"/>
                    <a:lumOff val="15000"/>
                  </a:schemeClr>
                </a:solidFill>
                <a:cs typeface="Calibri" panose="020F0502020204030204"/>
              </a:rPr>
              <a:t>Do not use color alone to convey information</a:t>
            </a:r>
          </a:p>
          <a:p>
            <a:pPr>
              <a:lnSpc>
                <a:spcPct val="120000"/>
              </a:lnSpc>
            </a:pPr>
            <a:r>
              <a:rPr lang="en-US" sz="3200" b="1">
                <a:solidFill>
                  <a:schemeClr val="tx1">
                    <a:lumMod val="85000"/>
                    <a:lumOff val="15000"/>
                  </a:schemeClr>
                </a:solidFill>
                <a:cs typeface="Calibri" panose="020F0502020204030204"/>
              </a:rPr>
              <a:t>Avoid using Red and Black or Red and Green Combination</a:t>
            </a:r>
          </a:p>
          <a:p>
            <a:pPr>
              <a:lnSpc>
                <a:spcPct val="120000"/>
              </a:lnSpc>
            </a:pPr>
            <a:r>
              <a:rPr lang="en-US" sz="3200" b="1">
                <a:solidFill>
                  <a:schemeClr val="tx1">
                    <a:lumMod val="85000"/>
                    <a:lumOff val="15000"/>
                  </a:schemeClr>
                </a:solidFill>
                <a:cs typeface="Calibri" panose="020F0502020204030204"/>
              </a:rPr>
              <a:t>Text on Images</a:t>
            </a:r>
          </a:p>
          <a:p>
            <a:pPr>
              <a:lnSpc>
                <a:spcPct val="120000"/>
              </a:lnSpc>
            </a:pPr>
            <a:r>
              <a:rPr lang="en-US" sz="3200" b="1">
                <a:solidFill>
                  <a:schemeClr val="tx1">
                    <a:lumMod val="85000"/>
                    <a:lumOff val="15000"/>
                  </a:schemeClr>
                </a:solidFill>
                <a:cs typeface="Calibri" panose="020F0502020204030204"/>
              </a:rPr>
              <a:t>Use tools to check color contrast and simulate color blindness</a:t>
            </a:r>
          </a:p>
        </p:txBody>
      </p:sp>
    </p:spTree>
    <p:extLst>
      <p:ext uri="{BB962C8B-B14F-4D97-AF65-F5344CB8AC3E}">
        <p14:creationId xmlns:p14="http://schemas.microsoft.com/office/powerpoint/2010/main" val="1864387804"/>
      </p:ext>
    </p:extLst>
  </p:cSld>
  <p:clrMapOvr>
    <a:masterClrMapping/>
  </p:clrMapOvr>
  <mc:AlternateContent xmlns:mc="http://schemas.openxmlformats.org/markup-compatibility/2006" xmlns:p14="http://schemas.microsoft.com/office/powerpoint/2010/main">
    <mc:Choice Requires="p14">
      <p:transition spd="slow" p14:dur="2000" advTm="120250"/>
    </mc:Choice>
    <mc:Fallback xmlns="">
      <p:transition spd="slow" advTm="12025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mn-lt"/>
                <a:ea typeface="Cambria" panose="02040503050406030204" pitchFamily="18" charset="0"/>
              </a:rPr>
              <a:t>Avoid Justified (Centered) Formatting</a:t>
            </a:r>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376558"/>
            <a:ext cx="10684764" cy="5287131"/>
          </a:xfrm>
        </p:spPr>
        <p:txBody>
          <a:bodyPr vert="horz" lIns="91440" tIns="45720" rIns="91440" bIns="45720" rtlCol="0" anchor="t">
            <a:noAutofit/>
          </a:bodyPr>
          <a:lstStyle/>
          <a:p>
            <a:r>
              <a:rPr lang="en-US" sz="3200">
                <a:ea typeface="+mn-lt"/>
                <a:cs typeface="+mn-lt"/>
              </a:rPr>
              <a:t>Although it allows the text to appear as a single block with perfect margins, it also creates inconsistent spacing, which can force the reader’s eyes to “jump" when reading. </a:t>
            </a:r>
          </a:p>
          <a:p>
            <a:r>
              <a:rPr lang="en-US" sz="3200">
                <a:ea typeface="+mn-lt"/>
                <a:cs typeface="+mn-lt"/>
              </a:rPr>
              <a:t>This becomes a serious issue when using assistive technologies (AT). Many people with vision disabilities use screen magnifiers or enlarge web content by “zooming in" on the page. If text is justified, these users may see large, empty spaces between (or within) words — or the words may run together in a confusing mess of characters.</a:t>
            </a:r>
          </a:p>
          <a:p>
            <a:r>
              <a:rPr lang="en-US" sz="3200">
                <a:ea typeface="+mn-lt"/>
                <a:cs typeface="+mn-lt"/>
              </a:rPr>
              <a:t>Fully justified text can create uneven spaces between words and letters, making it difficult for those with dyslexia.</a:t>
            </a:r>
          </a:p>
        </p:txBody>
      </p:sp>
    </p:spTree>
    <p:extLst>
      <p:ext uri="{BB962C8B-B14F-4D97-AF65-F5344CB8AC3E}">
        <p14:creationId xmlns:p14="http://schemas.microsoft.com/office/powerpoint/2010/main" val="11271475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Accessibility Checkers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305985"/>
            <a:ext cx="10684764" cy="4521322"/>
          </a:xfrm>
        </p:spPr>
        <p:txBody>
          <a:bodyPr vert="horz" lIns="91440" tIns="45720" rIns="91440" bIns="45720" rtlCol="0" anchor="t">
            <a:noAutofit/>
          </a:bodyPr>
          <a:lstStyle/>
          <a:p>
            <a:r>
              <a:rPr lang="en-US">
                <a:ea typeface="+mn-lt"/>
                <a:cs typeface="+mn-lt"/>
                <a:hlinkClick r:id="rId3"/>
              </a:rPr>
              <a:t>Microsoft Office</a:t>
            </a:r>
            <a:endParaRPr lang="en-US">
              <a:ea typeface="+mn-lt"/>
              <a:cs typeface="+mn-lt"/>
            </a:endParaRPr>
          </a:p>
          <a:p>
            <a:pPr lvl="1"/>
            <a:r>
              <a:rPr lang="en-US">
                <a:ea typeface="+mn-lt"/>
                <a:cs typeface="+mn-lt"/>
              </a:rPr>
              <a:t>Review &gt; Check Accessibility</a:t>
            </a:r>
          </a:p>
          <a:p>
            <a:pPr lvl="1"/>
            <a:r>
              <a:rPr lang="en-US">
                <a:ea typeface="+mn-lt"/>
                <a:cs typeface="+mn-lt"/>
              </a:rPr>
              <a:t>Turn on Navigation Pane</a:t>
            </a:r>
          </a:p>
          <a:p>
            <a:pPr>
              <a:lnSpc>
                <a:spcPct val="200000"/>
              </a:lnSpc>
            </a:pPr>
            <a:r>
              <a:rPr lang="en-US">
                <a:ea typeface="+mn-lt"/>
                <a:cs typeface="+mn-lt"/>
                <a:hlinkClick r:id="rId4"/>
              </a:rPr>
              <a:t>HuskyCT/Blackboard Ally</a:t>
            </a:r>
            <a:endParaRPr lang="en-US">
              <a:ea typeface="+mn-lt"/>
              <a:cs typeface="+mn-lt"/>
            </a:endParaRPr>
          </a:p>
          <a:p>
            <a:pPr lvl="1"/>
            <a:r>
              <a:rPr lang="en-US">
                <a:ea typeface="+mn-lt"/>
                <a:cs typeface="+mn-lt"/>
              </a:rPr>
              <a:t>For courses and websites</a:t>
            </a:r>
          </a:p>
          <a:p>
            <a:pPr>
              <a:lnSpc>
                <a:spcPct val="200000"/>
              </a:lnSpc>
            </a:pPr>
            <a:r>
              <a:rPr lang="en-US">
                <a:ea typeface="+mn-lt"/>
                <a:cs typeface="+mn-lt"/>
                <a:hlinkClick r:id="rId4"/>
              </a:rPr>
              <a:t>PDF/UA PDF Checker</a:t>
            </a:r>
            <a:endParaRPr lang="en-US">
              <a:ea typeface="+mn-lt"/>
              <a:cs typeface="+mn-lt"/>
            </a:endParaRPr>
          </a:p>
          <a:p>
            <a:pPr lvl="1"/>
            <a:r>
              <a:rPr lang="en-US">
                <a:ea typeface="+mn-lt"/>
                <a:cs typeface="+mn-lt"/>
              </a:rPr>
              <a:t>It’s more technical than using Office or Ally Accessibility checkers but can give you a sense of what may need to be remediated for the PDF.</a:t>
            </a:r>
          </a:p>
        </p:txBody>
      </p:sp>
    </p:spTree>
    <p:extLst>
      <p:ext uri="{BB962C8B-B14F-4D97-AF65-F5344CB8AC3E}">
        <p14:creationId xmlns:p14="http://schemas.microsoft.com/office/powerpoint/2010/main" val="10684355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Scanning to PDF from Copiers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305985"/>
            <a:ext cx="10684764" cy="4521322"/>
          </a:xfrm>
        </p:spPr>
        <p:txBody>
          <a:bodyPr vert="horz" lIns="91440" tIns="45720" rIns="91440" bIns="45720" rtlCol="0" anchor="t">
            <a:noAutofit/>
          </a:bodyPr>
          <a:lstStyle/>
          <a:p>
            <a:r>
              <a:rPr lang="en-US">
                <a:ea typeface="+mn-lt"/>
                <a:cs typeface="+mn-lt"/>
              </a:rPr>
              <a:t>Be sure to </a:t>
            </a:r>
            <a:r>
              <a:rPr lang="en-US">
                <a:ea typeface="+mn-lt"/>
                <a:cs typeface="+mn-lt"/>
                <a:hlinkClick r:id="rId3"/>
              </a:rPr>
              <a:t>OCR the document </a:t>
            </a:r>
            <a:r>
              <a:rPr lang="en-US">
                <a:ea typeface="+mn-lt"/>
                <a:cs typeface="+mn-lt"/>
              </a:rPr>
              <a:t>before scanning to PDF.</a:t>
            </a:r>
          </a:p>
          <a:p>
            <a:r>
              <a:rPr lang="en-US">
                <a:ea typeface="+mn-lt"/>
                <a:cs typeface="+mn-lt"/>
              </a:rPr>
              <a:t>Selecting OCR (Optical Character Recognition) for PDFs created at UConn printers converts typed or printed text into machine-encode text to be read by a screen reader and searched.</a:t>
            </a:r>
            <a:endParaRPr lang="en-US" sz="3200">
              <a:ea typeface="+mn-lt"/>
              <a:cs typeface="+mn-lt"/>
            </a:endParaRPr>
          </a:p>
        </p:txBody>
      </p:sp>
    </p:spTree>
    <p:extLst>
      <p:ext uri="{BB962C8B-B14F-4D97-AF65-F5344CB8AC3E}">
        <p14:creationId xmlns:p14="http://schemas.microsoft.com/office/powerpoint/2010/main" val="27148446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More UConn Resources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305985"/>
            <a:ext cx="10684764" cy="4521322"/>
          </a:xfrm>
        </p:spPr>
        <p:txBody>
          <a:bodyPr vert="horz" lIns="91440" tIns="45720" rIns="91440" bIns="45720" rtlCol="0" anchor="t">
            <a:noAutofit/>
          </a:bodyPr>
          <a:lstStyle/>
          <a:p>
            <a:pPr marL="0" indent="0">
              <a:lnSpc>
                <a:spcPct val="200000"/>
              </a:lnSpc>
              <a:buNone/>
            </a:pPr>
            <a:r>
              <a:rPr lang="en-US" b="1">
                <a:ea typeface="+mn-lt"/>
                <a:cs typeface="+mn-lt"/>
                <a:hlinkClick r:id="rId3"/>
              </a:rPr>
              <a:t>ITS Accessibility @ UConn</a:t>
            </a:r>
            <a:endParaRPr lang="en-US" b="1">
              <a:ea typeface="+mn-lt"/>
              <a:cs typeface="+mn-lt"/>
            </a:endParaRPr>
          </a:p>
          <a:p>
            <a:pPr marL="0" indent="0">
              <a:lnSpc>
                <a:spcPct val="200000"/>
              </a:lnSpc>
              <a:buNone/>
            </a:pPr>
            <a:r>
              <a:rPr lang="en-US" b="1">
                <a:ea typeface="+mn-lt"/>
                <a:cs typeface="+mn-lt"/>
                <a:hlinkClick r:id="rId4"/>
              </a:rPr>
              <a:t>eCampus Accessible Syllabus Templates</a:t>
            </a:r>
            <a:endParaRPr lang="en-US" b="1">
              <a:ea typeface="+mn-lt"/>
              <a:cs typeface="+mn-lt"/>
            </a:endParaRPr>
          </a:p>
          <a:p>
            <a:pPr marL="0" indent="0">
              <a:lnSpc>
                <a:spcPct val="200000"/>
              </a:lnSpc>
              <a:buNone/>
            </a:pPr>
            <a:r>
              <a:rPr lang="en-US" b="1">
                <a:ea typeface="+mn-lt"/>
                <a:cs typeface="+mn-lt"/>
                <a:hlinkClick r:id="rId5"/>
              </a:rPr>
              <a:t>Office of Institutional Equity: Accessibility @ UConn</a:t>
            </a:r>
            <a:endParaRPr lang="en-US" b="1">
              <a:ea typeface="+mn-lt"/>
              <a:cs typeface="+mn-lt"/>
            </a:endParaRPr>
          </a:p>
          <a:p>
            <a:pPr marL="0" indent="0">
              <a:lnSpc>
                <a:spcPct val="200000"/>
              </a:lnSpc>
              <a:buNone/>
            </a:pPr>
            <a:r>
              <a:rPr lang="en-US" b="1">
                <a:ea typeface="+mn-lt"/>
                <a:cs typeface="+mn-lt"/>
                <a:hlinkClick r:id="rId6"/>
              </a:rPr>
              <a:t>Center for Students with Disabilities</a:t>
            </a:r>
            <a:endParaRPr lang="en-US">
              <a:ea typeface="+mn-lt"/>
              <a:cs typeface="+mn-lt"/>
            </a:endParaRPr>
          </a:p>
        </p:txBody>
      </p:sp>
    </p:spTree>
    <p:extLst>
      <p:ext uri="{BB962C8B-B14F-4D97-AF65-F5344CB8AC3E}">
        <p14:creationId xmlns:p14="http://schemas.microsoft.com/office/powerpoint/2010/main" val="33621474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295275" y="50996"/>
            <a:ext cx="11729085" cy="1325563"/>
          </a:xfrm>
        </p:spPr>
        <p:txBody>
          <a:bodyPr>
            <a:normAutofit/>
          </a:bodyPr>
          <a:lstStyle/>
          <a:p>
            <a:r>
              <a:rPr lang="en-US" sz="4000" b="1">
                <a:latin typeface="Cambria" panose="02040503050406030204" pitchFamily="18" charset="0"/>
                <a:ea typeface="Cambria" panose="02040503050406030204" pitchFamily="18" charset="0"/>
              </a:rPr>
              <a:t>Basic Accessibility Checklist for Word Documents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305984"/>
            <a:ext cx="10684764" cy="5071955"/>
          </a:xfrm>
        </p:spPr>
        <p:txBody>
          <a:bodyPr vert="horz" lIns="91440" tIns="45720" rIns="91440" bIns="45720" rtlCol="0" anchor="t">
            <a:noAutofit/>
          </a:bodyPr>
          <a:lstStyle/>
          <a:p>
            <a:pPr>
              <a:buFont typeface="Wingdings" panose="05000000000000000000" pitchFamily="2" charset="2"/>
              <a:buChar char="q"/>
            </a:pPr>
            <a:endParaRPr lang="en-US">
              <a:ea typeface="+mn-lt"/>
              <a:cs typeface="+mn-lt"/>
            </a:endParaRPr>
          </a:p>
          <a:p>
            <a:pPr lvl="1">
              <a:buFont typeface="Wingdings" panose="05000000000000000000" pitchFamily="2" charset="2"/>
              <a:buChar char="q"/>
            </a:pPr>
            <a:r>
              <a:rPr lang="en-US" sz="3200">
                <a:ea typeface="+mn-lt"/>
                <a:cs typeface="+mn-lt"/>
              </a:rPr>
              <a:t>Document Title &amp; Author</a:t>
            </a:r>
          </a:p>
          <a:p>
            <a:pPr lvl="1">
              <a:buFont typeface="Wingdings" panose="05000000000000000000" pitchFamily="2" charset="2"/>
              <a:buChar char="q"/>
            </a:pPr>
            <a:r>
              <a:rPr lang="en-US" sz="3200">
                <a:ea typeface="+mn-lt"/>
                <a:cs typeface="+mn-lt"/>
              </a:rPr>
              <a:t>Accessible Font (Arial, Calibri, Verdana)</a:t>
            </a:r>
          </a:p>
          <a:p>
            <a:pPr lvl="1">
              <a:buFont typeface="Wingdings" panose="05000000000000000000" pitchFamily="2" charset="2"/>
              <a:buChar char="q"/>
            </a:pPr>
            <a:r>
              <a:rPr lang="en-US" sz="3200">
                <a:ea typeface="+mn-lt"/>
                <a:cs typeface="+mn-lt"/>
              </a:rPr>
              <a:t>Turn on Navigation Pane)</a:t>
            </a:r>
          </a:p>
          <a:p>
            <a:pPr lvl="1">
              <a:buFont typeface="Wingdings" panose="05000000000000000000" pitchFamily="2" charset="2"/>
              <a:buChar char="q"/>
            </a:pPr>
            <a:r>
              <a:rPr lang="en-US" sz="3200">
                <a:ea typeface="+mn-lt"/>
                <a:cs typeface="+mn-lt"/>
              </a:rPr>
              <a:t>Alt Text for images and Tables</a:t>
            </a:r>
          </a:p>
          <a:p>
            <a:pPr lvl="1">
              <a:buFont typeface="Wingdings" panose="05000000000000000000" pitchFamily="2" charset="2"/>
              <a:buChar char="q"/>
            </a:pPr>
            <a:r>
              <a:rPr lang="en-US" sz="3200">
                <a:ea typeface="+mn-lt"/>
                <a:cs typeface="+mn-lt"/>
              </a:rPr>
              <a:t>Headers and other Styles </a:t>
            </a:r>
          </a:p>
          <a:p>
            <a:pPr lvl="1">
              <a:buFont typeface="Wingdings" panose="05000000000000000000" pitchFamily="2" charset="2"/>
              <a:buChar char="q"/>
            </a:pPr>
            <a:r>
              <a:rPr lang="en-US" sz="3200">
                <a:ea typeface="+mn-lt"/>
                <a:cs typeface="+mn-lt"/>
              </a:rPr>
              <a:t>Descriptive Hyperlinks</a:t>
            </a:r>
          </a:p>
          <a:p>
            <a:pPr lvl="1">
              <a:buFont typeface="Wingdings" panose="05000000000000000000" pitchFamily="2" charset="2"/>
              <a:buChar char="q"/>
            </a:pPr>
            <a:r>
              <a:rPr lang="en-US" sz="3200">
                <a:ea typeface="+mn-lt"/>
                <a:cs typeface="+mn-lt"/>
              </a:rPr>
              <a:t>Using True Tables with Headers (repeat header row)</a:t>
            </a:r>
          </a:p>
          <a:p>
            <a:pPr lvl="1">
              <a:buFont typeface="Wingdings" panose="05000000000000000000" pitchFamily="2" charset="2"/>
              <a:buChar char="q"/>
            </a:pPr>
            <a:r>
              <a:rPr lang="en-US" sz="3200">
                <a:ea typeface="+mn-lt"/>
                <a:cs typeface="+mn-lt"/>
              </a:rPr>
              <a:t>Adequate color contrast</a:t>
            </a:r>
          </a:p>
          <a:p>
            <a:pPr lvl="1">
              <a:buFont typeface="Wingdings" panose="05000000000000000000" pitchFamily="2" charset="2"/>
              <a:buChar char="q"/>
            </a:pPr>
            <a:r>
              <a:rPr lang="en-US" sz="3200">
                <a:ea typeface="+mn-lt"/>
                <a:cs typeface="+mn-lt"/>
              </a:rPr>
              <a:t>Check accessibility with Office and/or Blackboard Ally</a:t>
            </a:r>
          </a:p>
        </p:txBody>
      </p:sp>
    </p:spTree>
    <p:extLst>
      <p:ext uri="{BB962C8B-B14F-4D97-AF65-F5344CB8AC3E}">
        <p14:creationId xmlns:p14="http://schemas.microsoft.com/office/powerpoint/2010/main" val="27796835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81DD6-8E1D-4F56-540A-A4E0BD4AF1CD}"/>
              </a:ext>
            </a:extLst>
          </p:cNvPr>
          <p:cNvSpPr>
            <a:spLocks noGrp="1"/>
          </p:cNvSpPr>
          <p:nvPr>
            <p:ph type="title"/>
          </p:nvPr>
        </p:nvSpPr>
        <p:spPr>
          <a:xfrm>
            <a:off x="442971" y="1739329"/>
            <a:ext cx="3201366" cy="3387497"/>
          </a:xfrm>
        </p:spPr>
        <p:txBody>
          <a:bodyPr anchor="b">
            <a:normAutofit fontScale="90000"/>
          </a:bodyPr>
          <a:lstStyle/>
          <a:p>
            <a:pPr algn="r"/>
            <a:r>
              <a:rPr lang="en-US" sz="4000" b="1"/>
              <a:t>Quick Statistics</a:t>
            </a:r>
            <a:br>
              <a:rPr lang="en-US" sz="4000" b="1"/>
            </a:br>
            <a:r>
              <a:rPr lang="en-US" sz="4000" b="1"/>
              <a:t>(ages 21-64) Individuals with Disability vs. Individuals without Disability</a:t>
            </a:r>
            <a:br>
              <a:rPr lang="en-US" sz="4000" b="1"/>
            </a:br>
            <a:r>
              <a:rPr lang="en-US" sz="4000" b="1"/>
              <a:t>2018 (2022)</a:t>
            </a:r>
          </a:p>
        </p:txBody>
      </p:sp>
      <p:sp>
        <p:nvSpPr>
          <p:cNvPr id="13" name="Content Placeholder 2">
            <a:extLst>
              <a:ext uri="{FF2B5EF4-FFF2-40B4-BE49-F238E27FC236}">
                <a16:creationId xmlns:a16="http://schemas.microsoft.com/office/drawing/2014/main" id="{455680F7-AC3C-8B8E-31C1-2566CBBD0BF3}"/>
              </a:ext>
              <a:ext uri="{C183D7F6-B498-43B3-948B-1728B52AA6E4}">
                <adec:decorative xmlns:adec="http://schemas.microsoft.com/office/drawing/2017/decorative" val="0"/>
              </a:ext>
            </a:extLst>
          </p:cNvPr>
          <p:cNvSpPr txBox="1">
            <a:spLocks/>
          </p:cNvSpPr>
          <p:nvPr/>
        </p:nvSpPr>
        <p:spPr>
          <a:xfrm>
            <a:off x="4764849" y="413110"/>
            <a:ext cx="6877905" cy="2782764"/>
          </a:xfrm>
          <a:prstGeom prst="rect">
            <a:avLst/>
          </a:prstGeom>
          <a:ln w="57150">
            <a:solidFill>
              <a:srgbClr val="83B2C9"/>
            </a:solidFill>
          </a:ln>
        </p:spPr>
        <p:txBody>
          <a:bodyPr vert="horz" lIns="91440" tIns="45720" rIns="91440" bIns="45720" rtlCol="0" anchor="ct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a:pPr>
            <a:r>
              <a:rPr kumimoji="0" lang="en-US" sz="3200" b="0" i="0" u="none" strike="noStrike" kern="1200" cap="none" spc="0" normalizeH="0" baseline="0" noProof="0">
                <a:ln>
                  <a:noFill/>
                </a:ln>
                <a:effectLst/>
                <a:uLnTx/>
                <a:uFillTx/>
                <a:latin typeface="Calibri" panose="020F0502020204030204" pitchFamily="34" charset="0"/>
                <a:ea typeface="Calibri" panose="020F0502020204030204" pitchFamily="34" charset="0"/>
                <a:cs typeface="Arial" panose="020B0604020202020204" pitchFamily="34" charset="0"/>
              </a:rPr>
              <a:t>Bachelor’s Degree or more without disability: </a:t>
            </a:r>
            <a:r>
              <a:rPr kumimoji="0" lang="en-US" sz="3200" b="1" i="0" u="none" strike="noStrike" kern="1200" cap="none" spc="0" normalizeH="0" baseline="0" noProof="0">
                <a:ln>
                  <a:noFill/>
                </a:ln>
                <a:effectLst/>
                <a:uLnTx/>
                <a:uFillTx/>
                <a:latin typeface="Calibri" panose="020F0502020204030204" pitchFamily="34" charset="0"/>
                <a:ea typeface="Calibri" panose="020F0502020204030204" pitchFamily="34" charset="0"/>
                <a:cs typeface="Arial" panose="020B0604020202020204" pitchFamily="34" charset="0"/>
              </a:rPr>
              <a:t>35.2% (38.6%)</a:t>
            </a:r>
          </a:p>
          <a:p>
            <a:pPr marL="0" marR="0" lvl="0" indent="0" algn="l" defTabSz="914400" rtl="0" eaLnBrk="1" fontAlgn="auto" latinLnBrk="0" hangingPunct="1">
              <a:lnSpc>
                <a:spcPct val="90000"/>
              </a:lnSpc>
              <a:spcBef>
                <a:spcPts val="0"/>
              </a:spcBef>
              <a:spcAft>
                <a:spcPts val="600"/>
              </a:spcAft>
              <a:buClrTx/>
              <a:buSzTx/>
              <a:buFont typeface="Arial" panose="020B0604020202020204" pitchFamily="34" charset="0"/>
              <a:buNone/>
              <a:tabLst/>
              <a:defRPr/>
            </a:pPr>
            <a:endParaRPr lang="en-US" sz="1200" b="1">
              <a:latin typeface="Calibri" panose="020F0502020204030204" pitchFamily="34" charset="0"/>
              <a:ea typeface="Calibri" panose="020F0502020204030204" pitchFamily="34" charset="0"/>
              <a:cs typeface="Arial" panose="020B0604020202020204" pitchFamily="34" charset="0"/>
            </a:endParaRPr>
          </a:p>
          <a:p>
            <a:pPr marL="0" indent="0">
              <a:spcBef>
                <a:spcPts val="0"/>
              </a:spcBef>
              <a:spcAft>
                <a:spcPts val="600"/>
              </a:spcAft>
              <a:buNone/>
            </a:pPr>
            <a:r>
              <a:rPr lang="en-US" sz="3200">
                <a:latin typeface="Calibri" panose="020F0502020204030204" pitchFamily="34" charset="0"/>
                <a:ea typeface="Calibri" panose="020F0502020204030204" pitchFamily="34" charset="0"/>
                <a:cs typeface="Arial" panose="020B0604020202020204" pitchFamily="34" charset="0"/>
              </a:rPr>
              <a:t>Bachelor’s Degree or more with disability: </a:t>
            </a:r>
            <a:r>
              <a:rPr lang="en-US" sz="3200" b="1">
                <a:latin typeface="Calibri" panose="020F0502020204030204" pitchFamily="34" charset="0"/>
                <a:ea typeface="Calibri" panose="020F0502020204030204" pitchFamily="34" charset="0"/>
                <a:cs typeface="Arial" panose="020B0604020202020204" pitchFamily="34" charset="0"/>
              </a:rPr>
              <a:t>15.2 % (18.7%)</a:t>
            </a:r>
            <a:endParaRPr kumimoji="0" lang="en-US" sz="3200" b="1" i="0" u="none" strike="noStrike" kern="1200" cap="none" spc="0" normalizeH="0" baseline="0" noProof="0">
              <a:ln>
                <a:noFill/>
              </a:ln>
              <a:effectLst/>
              <a:uLnTx/>
              <a:uFillTx/>
              <a:latin typeface="Calibri" panose="020F0502020204030204" pitchFamily="34" charset="0"/>
              <a:ea typeface="Calibri" panose="020F050202020403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5D2F885-4F7E-2215-C842-AC0FE79DB629}"/>
              </a:ext>
              <a:ext uri="{C183D7F6-B498-43B3-948B-1728B52AA6E4}">
                <adec:decorative xmlns:adec="http://schemas.microsoft.com/office/drawing/2017/decorative" val="0"/>
              </a:ext>
            </a:extLst>
          </p:cNvPr>
          <p:cNvSpPr>
            <a:spLocks noGrp="1"/>
          </p:cNvSpPr>
          <p:nvPr>
            <p:ph idx="1"/>
          </p:nvPr>
        </p:nvSpPr>
        <p:spPr>
          <a:xfrm>
            <a:off x="4393870" y="3974352"/>
            <a:ext cx="7647239" cy="2235023"/>
          </a:xfrm>
          <a:ln w="57150">
            <a:solidFill>
              <a:srgbClr val="83B2C9"/>
            </a:solidFill>
          </a:ln>
        </p:spPr>
        <p:txBody>
          <a:bodyPr anchor="ctr">
            <a:noAutofit/>
          </a:bodyPr>
          <a:lstStyle/>
          <a:p>
            <a:pPr marL="0" marR="0" lvl="0" indent="0">
              <a:spcBef>
                <a:spcPts val="0"/>
              </a:spcBef>
              <a:spcAft>
                <a:spcPts val="600"/>
              </a:spcAft>
              <a:buNone/>
            </a:pPr>
            <a:r>
              <a:rPr lang="en-US" sz="3200">
                <a:latin typeface="Calibri" panose="020F0502020204030204" pitchFamily="34" charset="0"/>
                <a:ea typeface="Calibri" panose="020F0502020204030204" pitchFamily="34" charset="0"/>
                <a:cs typeface="Arial" panose="020B0604020202020204" pitchFamily="34" charset="0"/>
              </a:rPr>
              <a:t>Employment without disability: </a:t>
            </a:r>
            <a:r>
              <a:rPr lang="en-US" sz="3200" b="1">
                <a:effectLst/>
                <a:latin typeface="Calibri" panose="020F0502020204030204" pitchFamily="34" charset="0"/>
                <a:ea typeface="Calibri" panose="020F0502020204030204" pitchFamily="34" charset="0"/>
                <a:cs typeface="Arial" panose="020B0604020202020204" pitchFamily="34" charset="0"/>
              </a:rPr>
              <a:t>8</a:t>
            </a:r>
            <a:r>
              <a:rPr lang="en-US" sz="3200" b="1">
                <a:latin typeface="Calibri" panose="020F0502020204030204" pitchFamily="34" charset="0"/>
                <a:ea typeface="Calibri" panose="020F0502020204030204" pitchFamily="34" charset="0"/>
                <a:cs typeface="Arial" panose="020B0604020202020204" pitchFamily="34" charset="0"/>
              </a:rPr>
              <a:t>0.0% (63%)</a:t>
            </a:r>
          </a:p>
          <a:p>
            <a:pPr marL="0" marR="0" lvl="0" indent="0">
              <a:spcBef>
                <a:spcPts val="0"/>
              </a:spcBef>
              <a:spcAft>
                <a:spcPts val="600"/>
              </a:spcAft>
              <a:buNone/>
            </a:pPr>
            <a:endParaRPr lang="en-US" sz="1200" b="1">
              <a:latin typeface="Calibri" panose="020F0502020204030204" pitchFamily="34" charset="0"/>
              <a:ea typeface="Calibri" panose="020F0502020204030204" pitchFamily="34" charset="0"/>
              <a:cs typeface="Arial" panose="020B0604020202020204" pitchFamily="34" charset="0"/>
            </a:endParaRPr>
          </a:p>
          <a:p>
            <a:pPr marL="0" indent="0">
              <a:spcBef>
                <a:spcPts val="0"/>
              </a:spcBef>
              <a:spcAft>
                <a:spcPts val="600"/>
              </a:spcAft>
              <a:buNone/>
            </a:pPr>
            <a:r>
              <a:rPr lang="en-US" sz="3200">
                <a:latin typeface="Calibri" panose="020F0502020204030204" pitchFamily="34" charset="0"/>
                <a:ea typeface="Calibri" panose="020F0502020204030204" pitchFamily="34" charset="0"/>
                <a:cs typeface="Arial" panose="020B0604020202020204" pitchFamily="34" charset="0"/>
              </a:rPr>
              <a:t>Employment with disability: </a:t>
            </a:r>
            <a:r>
              <a:rPr lang="en-US" sz="3200" b="1">
                <a:latin typeface="Calibri" panose="020F0502020204030204" pitchFamily="34" charset="0"/>
                <a:ea typeface="Calibri" panose="020F0502020204030204" pitchFamily="34" charset="0"/>
                <a:cs typeface="Arial" panose="020B0604020202020204" pitchFamily="34" charset="0"/>
              </a:rPr>
              <a:t>37.8 % (30%)</a:t>
            </a:r>
            <a:endParaRPr lang="en-US" sz="3200" b="1">
              <a:effectLst/>
              <a:latin typeface="Calibri" panose="020F0502020204030204" pitchFamily="34" charset="0"/>
              <a:ea typeface="Calibri" panose="020F050202020403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5C42DDBA-CD75-C60B-EA7C-6B5CE1014F1E}"/>
              </a:ext>
            </a:extLst>
          </p:cNvPr>
          <p:cNvSpPr txBox="1"/>
          <p:nvPr/>
        </p:nvSpPr>
        <p:spPr>
          <a:xfrm>
            <a:off x="4599161" y="6379799"/>
            <a:ext cx="7441948" cy="30777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Source: </a:t>
            </a:r>
            <a:r>
              <a:rPr kumimoji="0" lang="en-US" sz="1400" b="0" i="0" u="sng" strike="noStrike" kern="1200" cap="none" spc="0" normalizeH="0" baseline="0" noProof="0">
                <a:ln>
                  <a:noFill/>
                </a:ln>
                <a:solidFill>
                  <a:srgbClr val="0563C1"/>
                </a:solidFill>
                <a:effectLst/>
                <a:uLnTx/>
                <a:uFillTx/>
                <a:latin typeface="Calibri" panose="020F0502020204030204" pitchFamily="34" charset="0"/>
                <a:ea typeface="Calibri" panose="020F0502020204030204" pitchFamily="34" charset="0"/>
                <a:cs typeface="Arial" panose="020B0604020202020204" pitchFamily="34" charset="0"/>
                <a:hlinkClick r:id="rId3"/>
              </a:rPr>
              <a:t>https://www.disabilitystatistics.org/StatusReports/2018-PDF/2018-StatusReport_US.pdf</a:t>
            </a:r>
            <a:endParaRPr kumimoji="0" lang="en-US" sz="1400" b="0" i="0" u="none" strike="noStrike" kern="1200" cap="none" spc="0" normalizeH="0" baseline="0" noProof="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552570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 grpId="0" uiExpand="1"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0" name="Rectangle 69">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6348AA-DDB8-61B5-4921-DDC677DD9799}"/>
              </a:ext>
            </a:extLst>
          </p:cNvPr>
          <p:cNvSpPr>
            <a:spLocks noGrp="1"/>
          </p:cNvSpPr>
          <p:nvPr>
            <p:ph type="title"/>
          </p:nvPr>
        </p:nvSpPr>
        <p:spPr>
          <a:xfrm>
            <a:off x="686834" y="1153572"/>
            <a:ext cx="3200400" cy="4461163"/>
          </a:xfrm>
        </p:spPr>
        <p:txBody>
          <a:bodyPr>
            <a:normAutofit/>
          </a:bodyPr>
          <a:lstStyle/>
          <a:p>
            <a:r>
              <a:rPr lang="en-US" b="1">
                <a:cs typeface="Calibri Light"/>
              </a:rPr>
              <a:t>Accessible Word Documents </a:t>
            </a:r>
          </a:p>
        </p:txBody>
      </p:sp>
      <p:sp>
        <p:nvSpPr>
          <p:cNvPr id="5" name="Content Placeholder 4">
            <a:extLst>
              <a:ext uri="{FF2B5EF4-FFF2-40B4-BE49-F238E27FC236}">
                <a16:creationId xmlns:a16="http://schemas.microsoft.com/office/drawing/2014/main" id="{4C10CF7D-C3E0-4A95-D888-99C1A30492EA}"/>
              </a:ext>
            </a:extLst>
          </p:cNvPr>
          <p:cNvSpPr>
            <a:spLocks noGrp="1"/>
          </p:cNvSpPr>
          <p:nvPr>
            <p:ph idx="1"/>
          </p:nvPr>
        </p:nvSpPr>
        <p:spPr>
          <a:xfrm>
            <a:off x="4447308" y="591344"/>
            <a:ext cx="6906491" cy="5585619"/>
          </a:xfrm>
        </p:spPr>
        <p:txBody>
          <a:bodyPr anchor="ctr">
            <a:normAutofit/>
          </a:bodyPr>
          <a:lstStyle/>
          <a:p>
            <a:r>
              <a:rPr lang="en-US" sz="3000" dirty="0"/>
              <a:t>Document Title &amp; Author</a:t>
            </a:r>
          </a:p>
          <a:p>
            <a:r>
              <a:rPr lang="en-US" sz="3000" dirty="0"/>
              <a:t>Headers and Styles</a:t>
            </a:r>
          </a:p>
          <a:p>
            <a:r>
              <a:rPr lang="en-US" sz="3000" dirty="0"/>
              <a:t>Alt Text</a:t>
            </a:r>
          </a:p>
          <a:p>
            <a:r>
              <a:rPr lang="en-US" sz="3000" dirty="0"/>
              <a:t>Descriptive Hyperlinks</a:t>
            </a:r>
          </a:p>
          <a:p>
            <a:r>
              <a:rPr lang="en-US" sz="3000" dirty="0"/>
              <a:t>True Tables</a:t>
            </a:r>
          </a:p>
          <a:p>
            <a:r>
              <a:rPr lang="en-US" sz="3000" dirty="0"/>
              <a:t>Adequate Color Contrast</a:t>
            </a:r>
          </a:p>
          <a:p>
            <a:r>
              <a:rPr lang="en-US" sz="3000" dirty="0"/>
              <a:t>Avoid Justified (Centered) Formatting</a:t>
            </a:r>
          </a:p>
          <a:p>
            <a:r>
              <a:rPr lang="en-US" sz="3000" dirty="0"/>
              <a:t>Accessibility Checkers</a:t>
            </a:r>
          </a:p>
          <a:p>
            <a:r>
              <a:rPr lang="en-US" sz="3000" dirty="0"/>
              <a:t>Creating PDFs from Copiers</a:t>
            </a:r>
            <a:endParaRPr lang="en-US" dirty="0"/>
          </a:p>
        </p:txBody>
      </p:sp>
      <p:sp>
        <p:nvSpPr>
          <p:cNvPr id="3" name="Freeform: Shape 2">
            <a:extLst>
              <a:ext uri="{FF2B5EF4-FFF2-40B4-BE49-F238E27FC236}">
                <a16:creationId xmlns:a16="http://schemas.microsoft.com/office/drawing/2014/main" id="{90719E94-9974-27B2-27F3-BF3FDAD0F14F}"/>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flipH="1">
            <a:off x="0" y="0"/>
            <a:ext cx="4167272" cy="6858000"/>
          </a:xfrm>
          <a:custGeom>
            <a:avLst/>
            <a:gdLst>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9647 w 5734864"/>
              <a:gd name="connsiteY33" fmla="*/ 1936120 h 6858000"/>
              <a:gd name="connsiteX34" fmla="*/ 714660 w 5734864"/>
              <a:gd name="connsiteY34" fmla="*/ 1982709 h 6858000"/>
              <a:gd name="connsiteX35" fmla="*/ 710759 w 5734864"/>
              <a:gd name="connsiteY35" fmla="*/ 2013010 h 6858000"/>
              <a:gd name="connsiteX36" fmla="*/ 697927 w 5734864"/>
              <a:gd name="connsiteY36" fmla="*/ 2069833 h 6858000"/>
              <a:gd name="connsiteX37" fmla="*/ 693594 w 5734864"/>
              <a:gd name="connsiteY37" fmla="*/ 2103731 h 6858000"/>
              <a:gd name="connsiteX38" fmla="*/ 691109 w 5734864"/>
              <a:gd name="connsiteY38" fmla="*/ 2124027 h 6858000"/>
              <a:gd name="connsiteX39" fmla="*/ 676593 w 5734864"/>
              <a:gd name="connsiteY39" fmla="*/ 2176182 h 6858000"/>
              <a:gd name="connsiteX40" fmla="*/ 633227 w 5734864"/>
              <a:gd name="connsiteY40" fmla="*/ 2258036 h 6858000"/>
              <a:gd name="connsiteX41" fmla="*/ 625564 w 5734864"/>
              <a:gd name="connsiteY41" fmla="*/ 2284567 h 6858000"/>
              <a:gd name="connsiteX42" fmla="*/ 627074 w 5734864"/>
              <a:gd name="connsiteY42" fmla="*/ 2289605 h 6858000"/>
              <a:gd name="connsiteX43" fmla="*/ 614574 w 5734864"/>
              <a:gd name="connsiteY43" fmla="*/ 2308717 h 6858000"/>
              <a:gd name="connsiteX44" fmla="*/ 606890 w 5734864"/>
              <a:gd name="connsiteY44" fmla="*/ 2320662 h 6858000"/>
              <a:gd name="connsiteX45" fmla="*/ 605558 w 5734864"/>
              <a:gd name="connsiteY45" fmla="*/ 2327897 h 6858000"/>
              <a:gd name="connsiteX46" fmla="*/ 602202 w 5734864"/>
              <a:gd name="connsiteY46" fmla="*/ 2357749 h 6858000"/>
              <a:gd name="connsiteX47" fmla="*/ 600213 w 5734864"/>
              <a:gd name="connsiteY47" fmla="*/ 2364905 h 6858000"/>
              <a:gd name="connsiteX48" fmla="*/ 597160 w 5734864"/>
              <a:gd name="connsiteY48" fmla="*/ 2388351 h 6858000"/>
              <a:gd name="connsiteX49" fmla="*/ 597982 w 5734864"/>
              <a:gd name="connsiteY49" fmla="*/ 2402296 h 6858000"/>
              <a:gd name="connsiteX50" fmla="*/ 593150 w 5734864"/>
              <a:gd name="connsiteY50" fmla="*/ 2420015 h 6858000"/>
              <a:gd name="connsiteX51" fmla="*/ 592833 w 5734864"/>
              <a:gd name="connsiteY51" fmla="*/ 2422749 h 6858000"/>
              <a:gd name="connsiteX52" fmla="*/ 594479 w 5734864"/>
              <a:gd name="connsiteY52" fmla="*/ 2426002 h 6858000"/>
              <a:gd name="connsiteX53" fmla="*/ 591963 w 5734864"/>
              <a:gd name="connsiteY53" fmla="*/ 2431950 h 6858000"/>
              <a:gd name="connsiteX54" fmla="*/ 591544 w 5734864"/>
              <a:gd name="connsiteY54" fmla="*/ 2433897 h 6858000"/>
              <a:gd name="connsiteX55" fmla="*/ 589519 w 5734864"/>
              <a:gd name="connsiteY55" fmla="*/ 2451398 h 6858000"/>
              <a:gd name="connsiteX56" fmla="*/ 590037 w 5734864"/>
              <a:gd name="connsiteY56" fmla="*/ 2455536 h 6858000"/>
              <a:gd name="connsiteX57" fmla="*/ 588179 w 5734864"/>
              <a:gd name="connsiteY57" fmla="*/ 2462981 h 6858000"/>
              <a:gd name="connsiteX58" fmla="*/ 583434 w 5734864"/>
              <a:gd name="connsiteY58" fmla="*/ 2503991 h 6858000"/>
              <a:gd name="connsiteX59" fmla="*/ 567942 w 5734864"/>
              <a:gd name="connsiteY59" fmla="*/ 2652936 h 6858000"/>
              <a:gd name="connsiteX60" fmla="*/ 573869 w 5734864"/>
              <a:gd name="connsiteY60" fmla="*/ 2670188 h 6858000"/>
              <a:gd name="connsiteX61" fmla="*/ 575243 w 5734864"/>
              <a:gd name="connsiteY61" fmla="*/ 2688114 h 6858000"/>
              <a:gd name="connsiteX62" fmla="*/ 573824 w 5734864"/>
              <a:gd name="connsiteY62" fmla="*/ 2689856 h 6858000"/>
              <a:gd name="connsiteX63" fmla="*/ 570699 w 5734864"/>
              <a:gd name="connsiteY63" fmla="*/ 2709353 h 6858000"/>
              <a:gd name="connsiteX64" fmla="*/ 573192 w 5734864"/>
              <a:gd name="connsiteY64" fmla="*/ 2714527 h 6858000"/>
              <a:gd name="connsiteX65" fmla="*/ 572044 w 5734864"/>
              <a:gd name="connsiteY65" fmla="*/ 2728187 h 6858000"/>
              <a:gd name="connsiteX66" fmla="*/ 572465 w 5734864"/>
              <a:gd name="connsiteY66" fmla="*/ 2755863 h 6858000"/>
              <a:gd name="connsiteX67" fmla="*/ 570028 w 5734864"/>
              <a:gd name="connsiteY67" fmla="*/ 2760324 h 6858000"/>
              <a:gd name="connsiteX68" fmla="*/ 566748 w 5734864"/>
              <a:gd name="connsiteY68" fmla="*/ 2800948 h 6858000"/>
              <a:gd name="connsiteX69" fmla="*/ 565509 w 5734864"/>
              <a:gd name="connsiteY69" fmla="*/ 2801167 h 6858000"/>
              <a:gd name="connsiteX70" fmla="*/ 559367 w 5734864"/>
              <a:gd name="connsiteY70" fmla="*/ 2811129 h 6858000"/>
              <a:gd name="connsiteX71" fmla="*/ 550354 w 5734864"/>
              <a:gd name="connsiteY71" fmla="*/ 2830949 h 6858000"/>
              <a:gd name="connsiteX72" fmla="*/ 514795 w 5734864"/>
              <a:gd name="connsiteY72" fmla="*/ 2872433 h 6858000"/>
              <a:gd name="connsiteX73" fmla="*/ 509875 w 5734864"/>
              <a:gd name="connsiteY73" fmla="*/ 2923099 h 6858000"/>
              <a:gd name="connsiteX74" fmla="*/ 509577 w 5734864"/>
              <a:gd name="connsiteY74" fmla="*/ 2923197 h 6858000"/>
              <a:gd name="connsiteX75" fmla="*/ 507597 w 5734864"/>
              <a:gd name="connsiteY75" fmla="*/ 2931868 h 6858000"/>
              <a:gd name="connsiteX76" fmla="*/ 507379 w 5734864"/>
              <a:gd name="connsiteY76" fmla="*/ 2938322 h 6858000"/>
              <a:gd name="connsiteX77" fmla="*/ 504725 w 5734864"/>
              <a:gd name="connsiteY77" fmla="*/ 2954519 h 6858000"/>
              <a:gd name="connsiteX78" fmla="*/ 502018 w 5734864"/>
              <a:gd name="connsiteY78" fmla="*/ 2959643 h 6858000"/>
              <a:gd name="connsiteX79" fmla="*/ 498360 w 5734864"/>
              <a:gd name="connsiteY79" fmla="*/ 2961019 h 6858000"/>
              <a:gd name="connsiteX80" fmla="*/ 498483 w 5734864"/>
              <a:gd name="connsiteY80" fmla="*/ 2962590 h 6858000"/>
              <a:gd name="connsiteX81" fmla="*/ 484403 w 5734864"/>
              <a:gd name="connsiteY81" fmla="*/ 2990538 h 6858000"/>
              <a:gd name="connsiteX82" fmla="*/ 463075 w 5734864"/>
              <a:gd name="connsiteY82" fmla="*/ 3055956 h 6858000"/>
              <a:gd name="connsiteX83" fmla="*/ 455013 w 5734864"/>
              <a:gd name="connsiteY83" fmla="*/ 3094482 h 6858000"/>
              <a:gd name="connsiteX84" fmla="*/ 428391 w 5734864"/>
              <a:gd name="connsiteY84" fmla="*/ 3198850 h 6858000"/>
              <a:gd name="connsiteX85" fmla="*/ 401440 w 5734864"/>
              <a:gd name="connsiteY85" fmla="*/ 3307560 h 6858000"/>
              <a:gd name="connsiteX86" fmla="*/ 386076 w 5734864"/>
              <a:gd name="connsiteY86" fmla="*/ 3373943 h 6858000"/>
              <a:gd name="connsiteX87" fmla="*/ 374726 w 5734864"/>
              <a:gd name="connsiteY87" fmla="*/ 3381364 h 6858000"/>
              <a:gd name="connsiteX88" fmla="*/ 369145 w 5734864"/>
              <a:gd name="connsiteY88" fmla="*/ 3383729 h 6858000"/>
              <a:gd name="connsiteX89" fmla="*/ 364294 w 5734864"/>
              <a:gd name="connsiteY89" fmla="*/ 3414159 h 6858000"/>
              <a:gd name="connsiteX90" fmla="*/ 366450 w 5734864"/>
              <a:gd name="connsiteY90" fmla="*/ 3436925 h 6858000"/>
              <a:gd name="connsiteX91" fmla="*/ 351743 w 5734864"/>
              <a:gd name="connsiteY91" fmla="*/ 3521619 h 6858000"/>
              <a:gd name="connsiteX92" fmla="*/ 345784 w 5734864"/>
              <a:gd name="connsiteY92" fmla="*/ 3603757 h 6858000"/>
              <a:gd name="connsiteX93" fmla="*/ 344198 w 5734864"/>
              <a:gd name="connsiteY93" fmla="*/ 3652424 h 6858000"/>
              <a:gd name="connsiteX94" fmla="*/ 352450 w 5734864"/>
              <a:gd name="connsiteY94" fmla="*/ 3665222 h 6858000"/>
              <a:gd name="connsiteX95" fmla="*/ 342621 w 5734864"/>
              <a:gd name="connsiteY95" fmla="*/ 3700804 h 6858000"/>
              <a:gd name="connsiteX96" fmla="*/ 341514 w 5734864"/>
              <a:gd name="connsiteY96" fmla="*/ 3734774 h 6858000"/>
              <a:gd name="connsiteX97" fmla="*/ 340607 w 5734864"/>
              <a:gd name="connsiteY97" fmla="*/ 3785153 h 6858000"/>
              <a:gd name="connsiteX98" fmla="*/ 340707 w 5734864"/>
              <a:gd name="connsiteY98" fmla="*/ 3788177 h 6858000"/>
              <a:gd name="connsiteX99" fmla="*/ 340361 w 5734864"/>
              <a:gd name="connsiteY99" fmla="*/ 3798803 h 6858000"/>
              <a:gd name="connsiteX100" fmla="*/ 339642 w 5734864"/>
              <a:gd name="connsiteY100" fmla="*/ 3838750 h 6858000"/>
              <a:gd name="connsiteX101" fmla="*/ 360295 w 5734864"/>
              <a:gd name="connsiteY101" fmla="*/ 4015196 h 6858000"/>
              <a:gd name="connsiteX102" fmla="*/ 339043 w 5734864"/>
              <a:gd name="connsiteY102" fmla="*/ 4052778 h 6858000"/>
              <a:gd name="connsiteX103" fmla="*/ 339343 w 5734864"/>
              <a:gd name="connsiteY103" fmla="*/ 4096257 h 6858000"/>
              <a:gd name="connsiteX104" fmla="*/ 340786 w 5734864"/>
              <a:gd name="connsiteY104" fmla="*/ 4321136 h 6858000"/>
              <a:gd name="connsiteX105" fmla="*/ 343158 w 5734864"/>
              <a:gd name="connsiteY105" fmla="*/ 4429174 h 6858000"/>
              <a:gd name="connsiteX106" fmla="*/ 334599 w 5734864"/>
              <a:gd name="connsiteY106" fmla="*/ 4449938 h 6858000"/>
              <a:gd name="connsiteX107" fmla="*/ 332890 w 5734864"/>
              <a:gd name="connsiteY107" fmla="*/ 4453515 h 6858000"/>
              <a:gd name="connsiteX108" fmla="*/ 331105 w 5734864"/>
              <a:gd name="connsiteY108" fmla="*/ 4467941 h 6858000"/>
              <a:gd name="connsiteX109" fmla="*/ 324289 w 5734864"/>
              <a:gd name="connsiteY109" fmla="*/ 4471861 h 6858000"/>
              <a:gd name="connsiteX110" fmla="*/ 317079 w 5734864"/>
              <a:gd name="connsiteY110" fmla="*/ 4493468 h 6858000"/>
              <a:gd name="connsiteX111" fmla="*/ 315557 w 5734864"/>
              <a:gd name="connsiteY111" fmla="*/ 4520067 h 6858000"/>
              <a:gd name="connsiteX112" fmla="*/ 315240 w 5734864"/>
              <a:gd name="connsiteY112" fmla="*/ 4536872 h 6858000"/>
              <a:gd name="connsiteX113" fmla="*/ 316200 w 5734864"/>
              <a:gd name="connsiteY113" fmla="*/ 4538297 h 6858000"/>
              <a:gd name="connsiteX114" fmla="*/ 317507 w 5734864"/>
              <a:gd name="connsiteY114" fmla="*/ 4547582 h 6858000"/>
              <a:gd name="connsiteX115" fmla="*/ 323078 w 5734864"/>
              <a:gd name="connsiteY115" fmla="*/ 4592102 h 6858000"/>
              <a:gd name="connsiteX116" fmla="*/ 328722 w 5734864"/>
              <a:gd name="connsiteY116" fmla="*/ 4667914 h 6858000"/>
              <a:gd name="connsiteX117" fmla="*/ 335597 w 5734864"/>
              <a:gd name="connsiteY117" fmla="*/ 4695035 h 6858000"/>
              <a:gd name="connsiteX118" fmla="*/ 339485 w 5734864"/>
              <a:gd name="connsiteY118" fmla="*/ 4695979 h 6858000"/>
              <a:gd name="connsiteX119" fmla="*/ 341089 w 5734864"/>
              <a:gd name="connsiteY119" fmla="*/ 4704268 h 6858000"/>
              <a:gd name="connsiteX120" fmla="*/ 342177 w 5734864"/>
              <a:gd name="connsiteY120" fmla="*/ 4706060 h 6858000"/>
              <a:gd name="connsiteX121" fmla="*/ 347751 w 5734864"/>
              <a:gd name="connsiteY121" fmla="*/ 4716754 h 6858000"/>
              <a:gd name="connsiteX122" fmla="*/ 344125 w 5734864"/>
              <a:gd name="connsiteY122" fmla="*/ 4764669 h 6858000"/>
              <a:gd name="connsiteX123" fmla="*/ 340188 w 5734864"/>
              <a:gd name="connsiteY123" fmla="*/ 4779386 h 6858000"/>
              <a:gd name="connsiteX124" fmla="*/ 335146 w 5734864"/>
              <a:gd name="connsiteY124" fmla="*/ 4787491 h 6858000"/>
              <a:gd name="connsiteX125" fmla="*/ 319124 w 5734864"/>
              <a:gd name="connsiteY125" fmla="*/ 4843514 h 6858000"/>
              <a:gd name="connsiteX126" fmla="*/ 305956 w 5734864"/>
              <a:gd name="connsiteY126" fmla="*/ 4881505 h 6858000"/>
              <a:gd name="connsiteX127" fmla="*/ 301062 w 5734864"/>
              <a:gd name="connsiteY127" fmla="*/ 4889332 h 6858000"/>
              <a:gd name="connsiteX128" fmla="*/ 302141 w 5734864"/>
              <a:gd name="connsiteY128" fmla="*/ 4899400 h 6858000"/>
              <a:gd name="connsiteX129" fmla="*/ 304424 w 5734864"/>
              <a:gd name="connsiteY129" fmla="*/ 4902664 h 6858000"/>
              <a:gd name="connsiteX130" fmla="*/ 293123 w 5734864"/>
              <a:gd name="connsiteY130" fmla="*/ 4932769 h 6858000"/>
              <a:gd name="connsiteX131" fmla="*/ 292275 w 5734864"/>
              <a:gd name="connsiteY131" fmla="*/ 4936482 h 6858000"/>
              <a:gd name="connsiteX132" fmla="*/ 288304 w 5734864"/>
              <a:gd name="connsiteY132" fmla="*/ 4962325 h 6858000"/>
              <a:gd name="connsiteX133" fmla="*/ 287420 w 5734864"/>
              <a:gd name="connsiteY133" fmla="*/ 5042193 h 6858000"/>
              <a:gd name="connsiteX134" fmla="*/ 287020 w 5734864"/>
              <a:gd name="connsiteY134" fmla="*/ 5065655 h 6858000"/>
              <a:gd name="connsiteX135" fmla="*/ 288488 w 5734864"/>
              <a:gd name="connsiteY135" fmla="*/ 5082216 h 6858000"/>
              <a:gd name="connsiteX136" fmla="*/ 282763 w 5734864"/>
              <a:gd name="connsiteY136" fmla="*/ 5127114 h 6858000"/>
              <a:gd name="connsiteX137" fmla="*/ 269316 w 5734864"/>
              <a:gd name="connsiteY137" fmla="*/ 5202682 h 6858000"/>
              <a:gd name="connsiteX138" fmla="*/ 269174 w 5734864"/>
              <a:gd name="connsiteY138" fmla="*/ 5230835 h 6858000"/>
              <a:gd name="connsiteX139" fmla="*/ 272679 w 5734864"/>
              <a:gd name="connsiteY139" fmla="*/ 5232660 h 6858000"/>
              <a:gd name="connsiteX140" fmla="*/ 272160 w 5734864"/>
              <a:gd name="connsiteY140" fmla="*/ 5241150 h 6858000"/>
              <a:gd name="connsiteX141" fmla="*/ 272760 w 5734864"/>
              <a:gd name="connsiteY141" fmla="*/ 5243156 h 6858000"/>
              <a:gd name="connsiteX142" fmla="*/ 275462 w 5734864"/>
              <a:gd name="connsiteY142" fmla="*/ 5254919 h 6858000"/>
              <a:gd name="connsiteX143" fmla="*/ 262897 w 5734864"/>
              <a:gd name="connsiteY143" fmla="*/ 5286259 h 6858000"/>
              <a:gd name="connsiteX144" fmla="*/ 252761 w 5734864"/>
              <a:gd name="connsiteY144" fmla="*/ 5357801 h 6858000"/>
              <a:gd name="connsiteX145" fmla="*/ 242360 w 5734864"/>
              <a:gd name="connsiteY145" fmla="*/ 5460080 h 6858000"/>
              <a:gd name="connsiteX146" fmla="*/ 229880 w 5734864"/>
              <a:gd name="connsiteY146" fmla="*/ 5539714 h 6858000"/>
              <a:gd name="connsiteX147" fmla="*/ 204283 w 5734864"/>
              <a:gd name="connsiteY147" fmla="*/ 5639080 h 6858000"/>
              <a:gd name="connsiteX148" fmla="*/ 198948 w 5734864"/>
              <a:gd name="connsiteY148" fmla="*/ 5710958 h 6858000"/>
              <a:gd name="connsiteX149" fmla="*/ 192367 w 5734864"/>
              <a:gd name="connsiteY149" fmla="*/ 5719859 h 6858000"/>
              <a:gd name="connsiteX150" fmla="*/ 188035 w 5734864"/>
              <a:gd name="connsiteY150" fmla="*/ 5729935 h 6858000"/>
              <a:gd name="connsiteX151" fmla="*/ 188428 w 5734864"/>
              <a:gd name="connsiteY151" fmla="*/ 5731182 h 6858000"/>
              <a:gd name="connsiteX152" fmla="*/ 181635 w 5734864"/>
              <a:gd name="connsiteY152" fmla="*/ 5753538 h 6858000"/>
              <a:gd name="connsiteX153" fmla="*/ 169744 w 5734864"/>
              <a:gd name="connsiteY153" fmla="*/ 5796307 h 6858000"/>
              <a:gd name="connsiteX154" fmla="*/ 170351 w 5734864"/>
              <a:gd name="connsiteY154" fmla="*/ 5796644 h 6858000"/>
              <a:gd name="connsiteX155" fmla="*/ 171559 w 5734864"/>
              <a:gd name="connsiteY155" fmla="*/ 5803435 h 6858000"/>
              <a:gd name="connsiteX156" fmla="*/ 172284 w 5734864"/>
              <a:gd name="connsiteY156" fmla="*/ 5816391 h 6858000"/>
              <a:gd name="connsiteX157" fmla="*/ 182542 w 5734864"/>
              <a:gd name="connsiteY157" fmla="*/ 5846382 h 6858000"/>
              <a:gd name="connsiteX158" fmla="*/ 175877 w 5734864"/>
              <a:gd name="connsiteY158" fmla="*/ 5871336 h 6858000"/>
              <a:gd name="connsiteX159" fmla="*/ 174910 w 5734864"/>
              <a:gd name="connsiteY159" fmla="*/ 5876376 h 6858000"/>
              <a:gd name="connsiteX160" fmla="*/ 175047 w 5734864"/>
              <a:gd name="connsiteY160" fmla="*/ 5876483 h 6858000"/>
              <a:gd name="connsiteX161" fmla="*/ 174335 w 5734864"/>
              <a:gd name="connsiteY161" fmla="*/ 5881814 h 6858000"/>
              <a:gd name="connsiteX162" fmla="*/ 171273 w 5734864"/>
              <a:gd name="connsiteY162" fmla="*/ 5895339 h 6858000"/>
              <a:gd name="connsiteX163" fmla="*/ 171658 w 5734864"/>
              <a:gd name="connsiteY163" fmla="*/ 5898749 h 6858000"/>
              <a:gd name="connsiteX164" fmla="*/ 174658 w 5734864"/>
              <a:gd name="connsiteY164" fmla="*/ 5919558 h 6858000"/>
              <a:gd name="connsiteX165" fmla="*/ 169099 w 5734864"/>
              <a:gd name="connsiteY165" fmla="*/ 5984417 h 6858000"/>
              <a:gd name="connsiteX166" fmla="*/ 162007 w 5734864"/>
              <a:gd name="connsiteY166" fmla="*/ 6049043 h 6858000"/>
              <a:gd name="connsiteX167" fmla="*/ 156875 w 5734864"/>
              <a:gd name="connsiteY167" fmla="*/ 6114000 h 6858000"/>
              <a:gd name="connsiteX168" fmla="*/ 165441 w 5734864"/>
              <a:gd name="connsiteY168" fmla="*/ 6146938 h 6858000"/>
              <a:gd name="connsiteX169" fmla="*/ 165177 w 5734864"/>
              <a:gd name="connsiteY169" fmla="*/ 6150658 h 6858000"/>
              <a:gd name="connsiteX170" fmla="*/ 161772 w 5734864"/>
              <a:gd name="connsiteY170" fmla="*/ 6160011 h 6858000"/>
              <a:gd name="connsiteX171" fmla="*/ 160051 w 5734864"/>
              <a:gd name="connsiteY171" fmla="*/ 6163393 h 6858000"/>
              <a:gd name="connsiteX172" fmla="*/ 158473 w 5734864"/>
              <a:gd name="connsiteY172" fmla="*/ 6168628 h 6858000"/>
              <a:gd name="connsiteX173" fmla="*/ 158573 w 5734864"/>
              <a:gd name="connsiteY173" fmla="*/ 6168799 h 6858000"/>
              <a:gd name="connsiteX174" fmla="*/ 146463 w 5734864"/>
              <a:gd name="connsiteY174" fmla="*/ 6196671 h 6858000"/>
              <a:gd name="connsiteX175" fmla="*/ 150209 w 5734864"/>
              <a:gd name="connsiteY175" fmla="*/ 6232365 h 6858000"/>
              <a:gd name="connsiteX176" fmla="*/ 148544 w 5734864"/>
              <a:gd name="connsiteY176" fmla="*/ 6246162 h 6858000"/>
              <a:gd name="connsiteX177" fmla="*/ 148403 w 5734864"/>
              <a:gd name="connsiteY177" fmla="*/ 6253754 h 6858000"/>
              <a:gd name="connsiteX178" fmla="*/ 138880 w 5734864"/>
              <a:gd name="connsiteY178" fmla="*/ 6276449 h 6858000"/>
              <a:gd name="connsiteX179" fmla="*/ 138683 w 5734864"/>
              <a:gd name="connsiteY179" fmla="*/ 6279721 h 6858000"/>
              <a:gd name="connsiteX180" fmla="*/ 130721 w 5734864"/>
              <a:gd name="connsiteY180" fmla="*/ 6293675 h 6858000"/>
              <a:gd name="connsiteX181" fmla="*/ 120717 w 5734864"/>
              <a:gd name="connsiteY181" fmla="*/ 6313967 h 6858000"/>
              <a:gd name="connsiteX182" fmla="*/ 120841 w 5734864"/>
              <a:gd name="connsiteY182" fmla="*/ 6315437 h 6858000"/>
              <a:gd name="connsiteX183" fmla="*/ 115208 w 5734864"/>
              <a:gd name="connsiteY183" fmla="*/ 6324024 h 6858000"/>
              <a:gd name="connsiteX184" fmla="*/ 101217 w 5734864"/>
              <a:gd name="connsiteY184" fmla="*/ 6365923 h 6858000"/>
              <a:gd name="connsiteX185" fmla="*/ 74946 w 5734864"/>
              <a:gd name="connsiteY185" fmla="*/ 6556817 h 6858000"/>
              <a:gd name="connsiteX186" fmla="*/ 16001 w 5734864"/>
              <a:gd name="connsiteY186" fmla="*/ 6808678 h 6858000"/>
              <a:gd name="connsiteX187" fmla="*/ 0 w 5734864"/>
              <a:gd name="connsiteY187" fmla="*/ 6858000 h 6858000"/>
              <a:gd name="connsiteX188" fmla="*/ 5734864 w 5734864"/>
              <a:gd name="connsiteY188" fmla="*/ 685800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6695 w 5734864"/>
              <a:gd name="connsiteY13" fmla="*/ 1035077 h 6858000"/>
              <a:gd name="connsiteX14" fmla="*/ 847865 w 5734864"/>
              <a:gd name="connsiteY14" fmla="*/ 1070795 h 6858000"/>
              <a:gd name="connsiteX15" fmla="*/ 862786 w 5734864"/>
              <a:gd name="connsiteY15" fmla="*/ 1238994 h 6858000"/>
              <a:gd name="connsiteX16" fmla="*/ 859345 w 5734864"/>
              <a:gd name="connsiteY16" fmla="*/ 1380427 h 6858000"/>
              <a:gd name="connsiteX17" fmla="*/ 855172 w 5734864"/>
              <a:gd name="connsiteY17" fmla="*/ 1435262 h 6858000"/>
              <a:gd name="connsiteX18" fmla="*/ 860494 w 5734864"/>
              <a:gd name="connsiteY18" fmla="*/ 1453861 h 6858000"/>
              <a:gd name="connsiteX19" fmla="*/ 853731 w 5734864"/>
              <a:gd name="connsiteY19" fmla="*/ 1467047 h 6858000"/>
              <a:gd name="connsiteX20" fmla="*/ 845847 w 5734864"/>
              <a:gd name="connsiteY20" fmla="*/ 1502307 h 6858000"/>
              <a:gd name="connsiteX21" fmla="*/ 817613 w 5734864"/>
              <a:gd name="connsiteY21" fmla="*/ 1565166 h 6858000"/>
              <a:gd name="connsiteX22" fmla="*/ 804223 w 5734864"/>
              <a:gd name="connsiteY22" fmla="*/ 1601941 h 6858000"/>
              <a:gd name="connsiteX23" fmla="*/ 791773 w 5734864"/>
              <a:gd name="connsiteY23" fmla="*/ 1627005 h 6858000"/>
              <a:gd name="connsiteX24" fmla="*/ 774645 w 5734864"/>
              <a:gd name="connsiteY24" fmla="*/ 1699922 h 6858000"/>
              <a:gd name="connsiteX25" fmla="*/ 752343 w 5734864"/>
              <a:gd name="connsiteY25" fmla="*/ 1824604 h 6858000"/>
              <a:gd name="connsiteX26" fmla="*/ 746254 w 5734864"/>
              <a:gd name="connsiteY26" fmla="*/ 1850222 h 6858000"/>
              <a:gd name="connsiteX27" fmla="*/ 728600 w 5734864"/>
              <a:gd name="connsiteY27" fmla="*/ 1869603 h 6858000"/>
              <a:gd name="connsiteX28" fmla="*/ 724396 w 5734864"/>
              <a:gd name="connsiteY28" fmla="*/ 1883104 h 6858000"/>
              <a:gd name="connsiteX29" fmla="*/ 722165 w 5734864"/>
              <a:gd name="connsiteY29" fmla="*/ 1885924 h 6858000"/>
              <a:gd name="connsiteX30" fmla="*/ 721338 w 5734864"/>
              <a:gd name="connsiteY30" fmla="*/ 1887123 h 6858000"/>
              <a:gd name="connsiteX31" fmla="*/ 714840 w 5734864"/>
              <a:gd name="connsiteY31" fmla="*/ 1902274 h 6858000"/>
              <a:gd name="connsiteX32" fmla="*/ 722847 w 5734864"/>
              <a:gd name="connsiteY32" fmla="*/ 1929891 h 6858000"/>
              <a:gd name="connsiteX33" fmla="*/ 714660 w 5734864"/>
              <a:gd name="connsiteY33" fmla="*/ 1982709 h 6858000"/>
              <a:gd name="connsiteX34" fmla="*/ 710759 w 5734864"/>
              <a:gd name="connsiteY34" fmla="*/ 2013010 h 6858000"/>
              <a:gd name="connsiteX35" fmla="*/ 697927 w 5734864"/>
              <a:gd name="connsiteY35" fmla="*/ 2069833 h 6858000"/>
              <a:gd name="connsiteX36" fmla="*/ 693594 w 5734864"/>
              <a:gd name="connsiteY36" fmla="*/ 2103731 h 6858000"/>
              <a:gd name="connsiteX37" fmla="*/ 691109 w 5734864"/>
              <a:gd name="connsiteY37" fmla="*/ 2124027 h 6858000"/>
              <a:gd name="connsiteX38" fmla="*/ 676593 w 5734864"/>
              <a:gd name="connsiteY38" fmla="*/ 2176182 h 6858000"/>
              <a:gd name="connsiteX39" fmla="*/ 633227 w 5734864"/>
              <a:gd name="connsiteY39" fmla="*/ 2258036 h 6858000"/>
              <a:gd name="connsiteX40" fmla="*/ 625564 w 5734864"/>
              <a:gd name="connsiteY40" fmla="*/ 2284567 h 6858000"/>
              <a:gd name="connsiteX41" fmla="*/ 627074 w 5734864"/>
              <a:gd name="connsiteY41" fmla="*/ 2289605 h 6858000"/>
              <a:gd name="connsiteX42" fmla="*/ 614574 w 5734864"/>
              <a:gd name="connsiteY42" fmla="*/ 2308717 h 6858000"/>
              <a:gd name="connsiteX43" fmla="*/ 606890 w 5734864"/>
              <a:gd name="connsiteY43" fmla="*/ 2320662 h 6858000"/>
              <a:gd name="connsiteX44" fmla="*/ 605558 w 5734864"/>
              <a:gd name="connsiteY44" fmla="*/ 2327897 h 6858000"/>
              <a:gd name="connsiteX45" fmla="*/ 602202 w 5734864"/>
              <a:gd name="connsiteY45" fmla="*/ 2357749 h 6858000"/>
              <a:gd name="connsiteX46" fmla="*/ 600213 w 5734864"/>
              <a:gd name="connsiteY46" fmla="*/ 2364905 h 6858000"/>
              <a:gd name="connsiteX47" fmla="*/ 597160 w 5734864"/>
              <a:gd name="connsiteY47" fmla="*/ 2388351 h 6858000"/>
              <a:gd name="connsiteX48" fmla="*/ 597982 w 5734864"/>
              <a:gd name="connsiteY48" fmla="*/ 2402296 h 6858000"/>
              <a:gd name="connsiteX49" fmla="*/ 593150 w 5734864"/>
              <a:gd name="connsiteY49" fmla="*/ 2420015 h 6858000"/>
              <a:gd name="connsiteX50" fmla="*/ 592833 w 5734864"/>
              <a:gd name="connsiteY50" fmla="*/ 2422749 h 6858000"/>
              <a:gd name="connsiteX51" fmla="*/ 594479 w 5734864"/>
              <a:gd name="connsiteY51" fmla="*/ 2426002 h 6858000"/>
              <a:gd name="connsiteX52" fmla="*/ 591963 w 5734864"/>
              <a:gd name="connsiteY52" fmla="*/ 2431950 h 6858000"/>
              <a:gd name="connsiteX53" fmla="*/ 591544 w 5734864"/>
              <a:gd name="connsiteY53" fmla="*/ 2433897 h 6858000"/>
              <a:gd name="connsiteX54" fmla="*/ 589519 w 5734864"/>
              <a:gd name="connsiteY54" fmla="*/ 2451398 h 6858000"/>
              <a:gd name="connsiteX55" fmla="*/ 590037 w 5734864"/>
              <a:gd name="connsiteY55" fmla="*/ 2455536 h 6858000"/>
              <a:gd name="connsiteX56" fmla="*/ 588179 w 5734864"/>
              <a:gd name="connsiteY56" fmla="*/ 2462981 h 6858000"/>
              <a:gd name="connsiteX57" fmla="*/ 583434 w 5734864"/>
              <a:gd name="connsiteY57" fmla="*/ 2503991 h 6858000"/>
              <a:gd name="connsiteX58" fmla="*/ 567942 w 5734864"/>
              <a:gd name="connsiteY58" fmla="*/ 2652936 h 6858000"/>
              <a:gd name="connsiteX59" fmla="*/ 573869 w 5734864"/>
              <a:gd name="connsiteY59" fmla="*/ 2670188 h 6858000"/>
              <a:gd name="connsiteX60" fmla="*/ 575243 w 5734864"/>
              <a:gd name="connsiteY60" fmla="*/ 2688114 h 6858000"/>
              <a:gd name="connsiteX61" fmla="*/ 573824 w 5734864"/>
              <a:gd name="connsiteY61" fmla="*/ 2689856 h 6858000"/>
              <a:gd name="connsiteX62" fmla="*/ 570699 w 5734864"/>
              <a:gd name="connsiteY62" fmla="*/ 2709353 h 6858000"/>
              <a:gd name="connsiteX63" fmla="*/ 573192 w 5734864"/>
              <a:gd name="connsiteY63" fmla="*/ 2714527 h 6858000"/>
              <a:gd name="connsiteX64" fmla="*/ 572044 w 5734864"/>
              <a:gd name="connsiteY64" fmla="*/ 2728187 h 6858000"/>
              <a:gd name="connsiteX65" fmla="*/ 572465 w 5734864"/>
              <a:gd name="connsiteY65" fmla="*/ 2755863 h 6858000"/>
              <a:gd name="connsiteX66" fmla="*/ 570028 w 5734864"/>
              <a:gd name="connsiteY66" fmla="*/ 2760324 h 6858000"/>
              <a:gd name="connsiteX67" fmla="*/ 566748 w 5734864"/>
              <a:gd name="connsiteY67" fmla="*/ 2800948 h 6858000"/>
              <a:gd name="connsiteX68" fmla="*/ 565509 w 5734864"/>
              <a:gd name="connsiteY68" fmla="*/ 2801167 h 6858000"/>
              <a:gd name="connsiteX69" fmla="*/ 559367 w 5734864"/>
              <a:gd name="connsiteY69" fmla="*/ 2811129 h 6858000"/>
              <a:gd name="connsiteX70" fmla="*/ 550354 w 5734864"/>
              <a:gd name="connsiteY70" fmla="*/ 2830949 h 6858000"/>
              <a:gd name="connsiteX71" fmla="*/ 514795 w 5734864"/>
              <a:gd name="connsiteY71" fmla="*/ 2872433 h 6858000"/>
              <a:gd name="connsiteX72" fmla="*/ 509875 w 5734864"/>
              <a:gd name="connsiteY72" fmla="*/ 2923099 h 6858000"/>
              <a:gd name="connsiteX73" fmla="*/ 509577 w 5734864"/>
              <a:gd name="connsiteY73" fmla="*/ 2923197 h 6858000"/>
              <a:gd name="connsiteX74" fmla="*/ 507597 w 5734864"/>
              <a:gd name="connsiteY74" fmla="*/ 2931868 h 6858000"/>
              <a:gd name="connsiteX75" fmla="*/ 507379 w 5734864"/>
              <a:gd name="connsiteY75" fmla="*/ 2938322 h 6858000"/>
              <a:gd name="connsiteX76" fmla="*/ 504725 w 5734864"/>
              <a:gd name="connsiteY76" fmla="*/ 2954519 h 6858000"/>
              <a:gd name="connsiteX77" fmla="*/ 502018 w 5734864"/>
              <a:gd name="connsiteY77" fmla="*/ 2959643 h 6858000"/>
              <a:gd name="connsiteX78" fmla="*/ 498360 w 5734864"/>
              <a:gd name="connsiteY78" fmla="*/ 2961019 h 6858000"/>
              <a:gd name="connsiteX79" fmla="*/ 498483 w 5734864"/>
              <a:gd name="connsiteY79" fmla="*/ 2962590 h 6858000"/>
              <a:gd name="connsiteX80" fmla="*/ 484403 w 5734864"/>
              <a:gd name="connsiteY80" fmla="*/ 2990538 h 6858000"/>
              <a:gd name="connsiteX81" fmla="*/ 463075 w 5734864"/>
              <a:gd name="connsiteY81" fmla="*/ 3055956 h 6858000"/>
              <a:gd name="connsiteX82" fmla="*/ 455013 w 5734864"/>
              <a:gd name="connsiteY82" fmla="*/ 3094482 h 6858000"/>
              <a:gd name="connsiteX83" fmla="*/ 428391 w 5734864"/>
              <a:gd name="connsiteY83" fmla="*/ 3198850 h 6858000"/>
              <a:gd name="connsiteX84" fmla="*/ 401440 w 5734864"/>
              <a:gd name="connsiteY84" fmla="*/ 3307560 h 6858000"/>
              <a:gd name="connsiteX85" fmla="*/ 386076 w 5734864"/>
              <a:gd name="connsiteY85" fmla="*/ 3373943 h 6858000"/>
              <a:gd name="connsiteX86" fmla="*/ 374726 w 5734864"/>
              <a:gd name="connsiteY86" fmla="*/ 3381364 h 6858000"/>
              <a:gd name="connsiteX87" fmla="*/ 369145 w 5734864"/>
              <a:gd name="connsiteY87" fmla="*/ 3383729 h 6858000"/>
              <a:gd name="connsiteX88" fmla="*/ 364294 w 5734864"/>
              <a:gd name="connsiteY88" fmla="*/ 3414159 h 6858000"/>
              <a:gd name="connsiteX89" fmla="*/ 366450 w 5734864"/>
              <a:gd name="connsiteY89" fmla="*/ 3436925 h 6858000"/>
              <a:gd name="connsiteX90" fmla="*/ 351743 w 5734864"/>
              <a:gd name="connsiteY90" fmla="*/ 3521619 h 6858000"/>
              <a:gd name="connsiteX91" fmla="*/ 345784 w 5734864"/>
              <a:gd name="connsiteY91" fmla="*/ 3603757 h 6858000"/>
              <a:gd name="connsiteX92" fmla="*/ 344198 w 5734864"/>
              <a:gd name="connsiteY92" fmla="*/ 3652424 h 6858000"/>
              <a:gd name="connsiteX93" fmla="*/ 352450 w 5734864"/>
              <a:gd name="connsiteY93" fmla="*/ 3665222 h 6858000"/>
              <a:gd name="connsiteX94" fmla="*/ 342621 w 5734864"/>
              <a:gd name="connsiteY94" fmla="*/ 3700804 h 6858000"/>
              <a:gd name="connsiteX95" fmla="*/ 341514 w 5734864"/>
              <a:gd name="connsiteY95" fmla="*/ 3734774 h 6858000"/>
              <a:gd name="connsiteX96" fmla="*/ 340607 w 5734864"/>
              <a:gd name="connsiteY96" fmla="*/ 3785153 h 6858000"/>
              <a:gd name="connsiteX97" fmla="*/ 340707 w 5734864"/>
              <a:gd name="connsiteY97" fmla="*/ 3788177 h 6858000"/>
              <a:gd name="connsiteX98" fmla="*/ 340361 w 5734864"/>
              <a:gd name="connsiteY98" fmla="*/ 3798803 h 6858000"/>
              <a:gd name="connsiteX99" fmla="*/ 339642 w 5734864"/>
              <a:gd name="connsiteY99" fmla="*/ 3838750 h 6858000"/>
              <a:gd name="connsiteX100" fmla="*/ 360295 w 5734864"/>
              <a:gd name="connsiteY100" fmla="*/ 4015196 h 6858000"/>
              <a:gd name="connsiteX101" fmla="*/ 339043 w 5734864"/>
              <a:gd name="connsiteY101" fmla="*/ 4052778 h 6858000"/>
              <a:gd name="connsiteX102" fmla="*/ 339343 w 5734864"/>
              <a:gd name="connsiteY102" fmla="*/ 4096257 h 6858000"/>
              <a:gd name="connsiteX103" fmla="*/ 340786 w 5734864"/>
              <a:gd name="connsiteY103" fmla="*/ 4321136 h 6858000"/>
              <a:gd name="connsiteX104" fmla="*/ 343158 w 5734864"/>
              <a:gd name="connsiteY104" fmla="*/ 4429174 h 6858000"/>
              <a:gd name="connsiteX105" fmla="*/ 334599 w 5734864"/>
              <a:gd name="connsiteY105" fmla="*/ 4449938 h 6858000"/>
              <a:gd name="connsiteX106" fmla="*/ 332890 w 5734864"/>
              <a:gd name="connsiteY106" fmla="*/ 4453515 h 6858000"/>
              <a:gd name="connsiteX107" fmla="*/ 331105 w 5734864"/>
              <a:gd name="connsiteY107" fmla="*/ 4467941 h 6858000"/>
              <a:gd name="connsiteX108" fmla="*/ 324289 w 5734864"/>
              <a:gd name="connsiteY108" fmla="*/ 4471861 h 6858000"/>
              <a:gd name="connsiteX109" fmla="*/ 317079 w 5734864"/>
              <a:gd name="connsiteY109" fmla="*/ 4493468 h 6858000"/>
              <a:gd name="connsiteX110" fmla="*/ 315557 w 5734864"/>
              <a:gd name="connsiteY110" fmla="*/ 4520067 h 6858000"/>
              <a:gd name="connsiteX111" fmla="*/ 315240 w 5734864"/>
              <a:gd name="connsiteY111" fmla="*/ 4536872 h 6858000"/>
              <a:gd name="connsiteX112" fmla="*/ 316200 w 5734864"/>
              <a:gd name="connsiteY112" fmla="*/ 4538297 h 6858000"/>
              <a:gd name="connsiteX113" fmla="*/ 317507 w 5734864"/>
              <a:gd name="connsiteY113" fmla="*/ 4547582 h 6858000"/>
              <a:gd name="connsiteX114" fmla="*/ 323078 w 5734864"/>
              <a:gd name="connsiteY114" fmla="*/ 4592102 h 6858000"/>
              <a:gd name="connsiteX115" fmla="*/ 328722 w 5734864"/>
              <a:gd name="connsiteY115" fmla="*/ 4667914 h 6858000"/>
              <a:gd name="connsiteX116" fmla="*/ 335597 w 5734864"/>
              <a:gd name="connsiteY116" fmla="*/ 4695035 h 6858000"/>
              <a:gd name="connsiteX117" fmla="*/ 339485 w 5734864"/>
              <a:gd name="connsiteY117" fmla="*/ 4695979 h 6858000"/>
              <a:gd name="connsiteX118" fmla="*/ 341089 w 5734864"/>
              <a:gd name="connsiteY118" fmla="*/ 4704268 h 6858000"/>
              <a:gd name="connsiteX119" fmla="*/ 342177 w 5734864"/>
              <a:gd name="connsiteY119" fmla="*/ 4706060 h 6858000"/>
              <a:gd name="connsiteX120" fmla="*/ 347751 w 5734864"/>
              <a:gd name="connsiteY120" fmla="*/ 4716754 h 6858000"/>
              <a:gd name="connsiteX121" fmla="*/ 344125 w 5734864"/>
              <a:gd name="connsiteY121" fmla="*/ 4764669 h 6858000"/>
              <a:gd name="connsiteX122" fmla="*/ 340188 w 5734864"/>
              <a:gd name="connsiteY122" fmla="*/ 4779386 h 6858000"/>
              <a:gd name="connsiteX123" fmla="*/ 335146 w 5734864"/>
              <a:gd name="connsiteY123" fmla="*/ 4787491 h 6858000"/>
              <a:gd name="connsiteX124" fmla="*/ 319124 w 5734864"/>
              <a:gd name="connsiteY124" fmla="*/ 4843514 h 6858000"/>
              <a:gd name="connsiteX125" fmla="*/ 305956 w 5734864"/>
              <a:gd name="connsiteY125" fmla="*/ 4881505 h 6858000"/>
              <a:gd name="connsiteX126" fmla="*/ 301062 w 5734864"/>
              <a:gd name="connsiteY126" fmla="*/ 4889332 h 6858000"/>
              <a:gd name="connsiteX127" fmla="*/ 302141 w 5734864"/>
              <a:gd name="connsiteY127" fmla="*/ 4899400 h 6858000"/>
              <a:gd name="connsiteX128" fmla="*/ 304424 w 5734864"/>
              <a:gd name="connsiteY128" fmla="*/ 4902664 h 6858000"/>
              <a:gd name="connsiteX129" fmla="*/ 293123 w 5734864"/>
              <a:gd name="connsiteY129" fmla="*/ 4932769 h 6858000"/>
              <a:gd name="connsiteX130" fmla="*/ 292275 w 5734864"/>
              <a:gd name="connsiteY130" fmla="*/ 4936482 h 6858000"/>
              <a:gd name="connsiteX131" fmla="*/ 288304 w 5734864"/>
              <a:gd name="connsiteY131" fmla="*/ 4962325 h 6858000"/>
              <a:gd name="connsiteX132" fmla="*/ 287420 w 5734864"/>
              <a:gd name="connsiteY132" fmla="*/ 5042193 h 6858000"/>
              <a:gd name="connsiteX133" fmla="*/ 287020 w 5734864"/>
              <a:gd name="connsiteY133" fmla="*/ 5065655 h 6858000"/>
              <a:gd name="connsiteX134" fmla="*/ 288488 w 5734864"/>
              <a:gd name="connsiteY134" fmla="*/ 5082216 h 6858000"/>
              <a:gd name="connsiteX135" fmla="*/ 282763 w 5734864"/>
              <a:gd name="connsiteY135" fmla="*/ 5127114 h 6858000"/>
              <a:gd name="connsiteX136" fmla="*/ 269316 w 5734864"/>
              <a:gd name="connsiteY136" fmla="*/ 5202682 h 6858000"/>
              <a:gd name="connsiteX137" fmla="*/ 269174 w 5734864"/>
              <a:gd name="connsiteY137" fmla="*/ 5230835 h 6858000"/>
              <a:gd name="connsiteX138" fmla="*/ 272679 w 5734864"/>
              <a:gd name="connsiteY138" fmla="*/ 5232660 h 6858000"/>
              <a:gd name="connsiteX139" fmla="*/ 272160 w 5734864"/>
              <a:gd name="connsiteY139" fmla="*/ 5241150 h 6858000"/>
              <a:gd name="connsiteX140" fmla="*/ 272760 w 5734864"/>
              <a:gd name="connsiteY140" fmla="*/ 5243156 h 6858000"/>
              <a:gd name="connsiteX141" fmla="*/ 275462 w 5734864"/>
              <a:gd name="connsiteY141" fmla="*/ 5254919 h 6858000"/>
              <a:gd name="connsiteX142" fmla="*/ 262897 w 5734864"/>
              <a:gd name="connsiteY142" fmla="*/ 5286259 h 6858000"/>
              <a:gd name="connsiteX143" fmla="*/ 252761 w 5734864"/>
              <a:gd name="connsiteY143" fmla="*/ 5357801 h 6858000"/>
              <a:gd name="connsiteX144" fmla="*/ 242360 w 5734864"/>
              <a:gd name="connsiteY144" fmla="*/ 5460080 h 6858000"/>
              <a:gd name="connsiteX145" fmla="*/ 229880 w 5734864"/>
              <a:gd name="connsiteY145" fmla="*/ 5539714 h 6858000"/>
              <a:gd name="connsiteX146" fmla="*/ 204283 w 5734864"/>
              <a:gd name="connsiteY146" fmla="*/ 5639080 h 6858000"/>
              <a:gd name="connsiteX147" fmla="*/ 198948 w 5734864"/>
              <a:gd name="connsiteY147" fmla="*/ 5710958 h 6858000"/>
              <a:gd name="connsiteX148" fmla="*/ 192367 w 5734864"/>
              <a:gd name="connsiteY148" fmla="*/ 5719859 h 6858000"/>
              <a:gd name="connsiteX149" fmla="*/ 188035 w 5734864"/>
              <a:gd name="connsiteY149" fmla="*/ 5729935 h 6858000"/>
              <a:gd name="connsiteX150" fmla="*/ 188428 w 5734864"/>
              <a:gd name="connsiteY150" fmla="*/ 5731182 h 6858000"/>
              <a:gd name="connsiteX151" fmla="*/ 181635 w 5734864"/>
              <a:gd name="connsiteY151" fmla="*/ 5753538 h 6858000"/>
              <a:gd name="connsiteX152" fmla="*/ 169744 w 5734864"/>
              <a:gd name="connsiteY152" fmla="*/ 5796307 h 6858000"/>
              <a:gd name="connsiteX153" fmla="*/ 170351 w 5734864"/>
              <a:gd name="connsiteY153" fmla="*/ 5796644 h 6858000"/>
              <a:gd name="connsiteX154" fmla="*/ 171559 w 5734864"/>
              <a:gd name="connsiteY154" fmla="*/ 5803435 h 6858000"/>
              <a:gd name="connsiteX155" fmla="*/ 172284 w 5734864"/>
              <a:gd name="connsiteY155" fmla="*/ 5816391 h 6858000"/>
              <a:gd name="connsiteX156" fmla="*/ 182542 w 5734864"/>
              <a:gd name="connsiteY156" fmla="*/ 5846382 h 6858000"/>
              <a:gd name="connsiteX157" fmla="*/ 175877 w 5734864"/>
              <a:gd name="connsiteY157" fmla="*/ 5871336 h 6858000"/>
              <a:gd name="connsiteX158" fmla="*/ 174910 w 5734864"/>
              <a:gd name="connsiteY158" fmla="*/ 5876376 h 6858000"/>
              <a:gd name="connsiteX159" fmla="*/ 175047 w 5734864"/>
              <a:gd name="connsiteY159" fmla="*/ 5876483 h 6858000"/>
              <a:gd name="connsiteX160" fmla="*/ 174335 w 5734864"/>
              <a:gd name="connsiteY160" fmla="*/ 5881814 h 6858000"/>
              <a:gd name="connsiteX161" fmla="*/ 171273 w 5734864"/>
              <a:gd name="connsiteY161" fmla="*/ 5895339 h 6858000"/>
              <a:gd name="connsiteX162" fmla="*/ 171658 w 5734864"/>
              <a:gd name="connsiteY162" fmla="*/ 5898749 h 6858000"/>
              <a:gd name="connsiteX163" fmla="*/ 174658 w 5734864"/>
              <a:gd name="connsiteY163" fmla="*/ 5919558 h 6858000"/>
              <a:gd name="connsiteX164" fmla="*/ 169099 w 5734864"/>
              <a:gd name="connsiteY164" fmla="*/ 5984417 h 6858000"/>
              <a:gd name="connsiteX165" fmla="*/ 162007 w 5734864"/>
              <a:gd name="connsiteY165" fmla="*/ 6049043 h 6858000"/>
              <a:gd name="connsiteX166" fmla="*/ 156875 w 5734864"/>
              <a:gd name="connsiteY166" fmla="*/ 6114000 h 6858000"/>
              <a:gd name="connsiteX167" fmla="*/ 165441 w 5734864"/>
              <a:gd name="connsiteY167" fmla="*/ 6146938 h 6858000"/>
              <a:gd name="connsiteX168" fmla="*/ 165177 w 5734864"/>
              <a:gd name="connsiteY168" fmla="*/ 6150658 h 6858000"/>
              <a:gd name="connsiteX169" fmla="*/ 161772 w 5734864"/>
              <a:gd name="connsiteY169" fmla="*/ 6160011 h 6858000"/>
              <a:gd name="connsiteX170" fmla="*/ 160051 w 5734864"/>
              <a:gd name="connsiteY170" fmla="*/ 6163393 h 6858000"/>
              <a:gd name="connsiteX171" fmla="*/ 158473 w 5734864"/>
              <a:gd name="connsiteY171" fmla="*/ 6168628 h 6858000"/>
              <a:gd name="connsiteX172" fmla="*/ 158573 w 5734864"/>
              <a:gd name="connsiteY172" fmla="*/ 6168799 h 6858000"/>
              <a:gd name="connsiteX173" fmla="*/ 146463 w 5734864"/>
              <a:gd name="connsiteY173" fmla="*/ 6196671 h 6858000"/>
              <a:gd name="connsiteX174" fmla="*/ 150209 w 5734864"/>
              <a:gd name="connsiteY174" fmla="*/ 6232365 h 6858000"/>
              <a:gd name="connsiteX175" fmla="*/ 148544 w 5734864"/>
              <a:gd name="connsiteY175" fmla="*/ 6246162 h 6858000"/>
              <a:gd name="connsiteX176" fmla="*/ 148403 w 5734864"/>
              <a:gd name="connsiteY176" fmla="*/ 6253754 h 6858000"/>
              <a:gd name="connsiteX177" fmla="*/ 138880 w 5734864"/>
              <a:gd name="connsiteY177" fmla="*/ 6276449 h 6858000"/>
              <a:gd name="connsiteX178" fmla="*/ 138683 w 5734864"/>
              <a:gd name="connsiteY178" fmla="*/ 6279721 h 6858000"/>
              <a:gd name="connsiteX179" fmla="*/ 130721 w 5734864"/>
              <a:gd name="connsiteY179" fmla="*/ 6293675 h 6858000"/>
              <a:gd name="connsiteX180" fmla="*/ 120717 w 5734864"/>
              <a:gd name="connsiteY180" fmla="*/ 6313967 h 6858000"/>
              <a:gd name="connsiteX181" fmla="*/ 120841 w 5734864"/>
              <a:gd name="connsiteY181" fmla="*/ 6315437 h 6858000"/>
              <a:gd name="connsiteX182" fmla="*/ 115208 w 5734864"/>
              <a:gd name="connsiteY182" fmla="*/ 6324024 h 6858000"/>
              <a:gd name="connsiteX183" fmla="*/ 101217 w 5734864"/>
              <a:gd name="connsiteY183" fmla="*/ 6365923 h 6858000"/>
              <a:gd name="connsiteX184" fmla="*/ 74946 w 5734864"/>
              <a:gd name="connsiteY184" fmla="*/ 6556817 h 6858000"/>
              <a:gd name="connsiteX185" fmla="*/ 16001 w 5734864"/>
              <a:gd name="connsiteY185" fmla="*/ 6808678 h 6858000"/>
              <a:gd name="connsiteX186" fmla="*/ 0 w 5734864"/>
              <a:gd name="connsiteY186" fmla="*/ 6858000 h 6858000"/>
              <a:gd name="connsiteX187" fmla="*/ 5734864 w 5734864"/>
              <a:gd name="connsiteY187" fmla="*/ 6858000 h 6858000"/>
              <a:gd name="connsiteX188" fmla="*/ 5734864 w 5734864"/>
              <a:gd name="connsiteY188" fmla="*/ 0 h 6858000"/>
              <a:gd name="connsiteX0" fmla="*/ 5734864 w 5734864"/>
              <a:gd name="connsiteY0" fmla="*/ 0 h 6858000"/>
              <a:gd name="connsiteX1" fmla="*/ 771611 w 5734864"/>
              <a:gd name="connsiteY1" fmla="*/ 0 h 6858000"/>
              <a:gd name="connsiteX2" fmla="*/ 771679 w 5734864"/>
              <a:gd name="connsiteY2" fmla="*/ 49108 h 6858000"/>
              <a:gd name="connsiteX3" fmla="*/ 794248 w 5734864"/>
              <a:gd name="connsiteY3" fmla="*/ 200968 h 6858000"/>
              <a:gd name="connsiteX4" fmla="*/ 801749 w 5734864"/>
              <a:gd name="connsiteY4" fmla="*/ 414071 h 6858000"/>
              <a:gd name="connsiteX5" fmla="*/ 818548 w 5734864"/>
              <a:gd name="connsiteY5" fmla="*/ 585467 h 6858000"/>
              <a:gd name="connsiteX6" fmla="*/ 857476 w 5734864"/>
              <a:gd name="connsiteY6" fmla="*/ 800623 h 6858000"/>
              <a:gd name="connsiteX7" fmla="*/ 851083 w 5734864"/>
              <a:gd name="connsiteY7" fmla="*/ 878903 h 6858000"/>
              <a:gd name="connsiteX8" fmla="*/ 873564 w 5734864"/>
              <a:gd name="connsiteY8" fmla="*/ 943826 h 6858000"/>
              <a:gd name="connsiteX9" fmla="*/ 864705 w 5734864"/>
              <a:gd name="connsiteY9" fmla="*/ 973328 h 6858000"/>
              <a:gd name="connsiteX10" fmla="*/ 862869 w 5734864"/>
              <a:gd name="connsiteY10" fmla="*/ 978457 h 6858000"/>
              <a:gd name="connsiteX11" fmla="*/ 862233 w 5734864"/>
              <a:gd name="connsiteY11" fmla="*/ 998041 h 6858000"/>
              <a:gd name="connsiteX12" fmla="*/ 853665 w 5734864"/>
              <a:gd name="connsiteY12" fmla="*/ 1004750 h 6858000"/>
              <a:gd name="connsiteX13" fmla="*/ 847865 w 5734864"/>
              <a:gd name="connsiteY13" fmla="*/ 1070795 h 6858000"/>
              <a:gd name="connsiteX14" fmla="*/ 862786 w 5734864"/>
              <a:gd name="connsiteY14" fmla="*/ 1238994 h 6858000"/>
              <a:gd name="connsiteX15" fmla="*/ 859345 w 5734864"/>
              <a:gd name="connsiteY15" fmla="*/ 1380427 h 6858000"/>
              <a:gd name="connsiteX16" fmla="*/ 855172 w 5734864"/>
              <a:gd name="connsiteY16" fmla="*/ 1435262 h 6858000"/>
              <a:gd name="connsiteX17" fmla="*/ 860494 w 5734864"/>
              <a:gd name="connsiteY17" fmla="*/ 1453861 h 6858000"/>
              <a:gd name="connsiteX18" fmla="*/ 853731 w 5734864"/>
              <a:gd name="connsiteY18" fmla="*/ 1467047 h 6858000"/>
              <a:gd name="connsiteX19" fmla="*/ 845847 w 5734864"/>
              <a:gd name="connsiteY19" fmla="*/ 1502307 h 6858000"/>
              <a:gd name="connsiteX20" fmla="*/ 817613 w 5734864"/>
              <a:gd name="connsiteY20" fmla="*/ 1565166 h 6858000"/>
              <a:gd name="connsiteX21" fmla="*/ 804223 w 5734864"/>
              <a:gd name="connsiteY21" fmla="*/ 1601941 h 6858000"/>
              <a:gd name="connsiteX22" fmla="*/ 791773 w 5734864"/>
              <a:gd name="connsiteY22" fmla="*/ 1627005 h 6858000"/>
              <a:gd name="connsiteX23" fmla="*/ 774645 w 5734864"/>
              <a:gd name="connsiteY23" fmla="*/ 1699922 h 6858000"/>
              <a:gd name="connsiteX24" fmla="*/ 752343 w 5734864"/>
              <a:gd name="connsiteY24" fmla="*/ 1824604 h 6858000"/>
              <a:gd name="connsiteX25" fmla="*/ 746254 w 5734864"/>
              <a:gd name="connsiteY25" fmla="*/ 1850222 h 6858000"/>
              <a:gd name="connsiteX26" fmla="*/ 728600 w 5734864"/>
              <a:gd name="connsiteY26" fmla="*/ 1869603 h 6858000"/>
              <a:gd name="connsiteX27" fmla="*/ 724396 w 5734864"/>
              <a:gd name="connsiteY27" fmla="*/ 1883104 h 6858000"/>
              <a:gd name="connsiteX28" fmla="*/ 722165 w 5734864"/>
              <a:gd name="connsiteY28" fmla="*/ 1885924 h 6858000"/>
              <a:gd name="connsiteX29" fmla="*/ 721338 w 5734864"/>
              <a:gd name="connsiteY29" fmla="*/ 1887123 h 6858000"/>
              <a:gd name="connsiteX30" fmla="*/ 714840 w 5734864"/>
              <a:gd name="connsiteY30" fmla="*/ 1902274 h 6858000"/>
              <a:gd name="connsiteX31" fmla="*/ 722847 w 5734864"/>
              <a:gd name="connsiteY31" fmla="*/ 1929891 h 6858000"/>
              <a:gd name="connsiteX32" fmla="*/ 714660 w 5734864"/>
              <a:gd name="connsiteY32" fmla="*/ 1982709 h 6858000"/>
              <a:gd name="connsiteX33" fmla="*/ 710759 w 5734864"/>
              <a:gd name="connsiteY33" fmla="*/ 2013010 h 6858000"/>
              <a:gd name="connsiteX34" fmla="*/ 697927 w 5734864"/>
              <a:gd name="connsiteY34" fmla="*/ 2069833 h 6858000"/>
              <a:gd name="connsiteX35" fmla="*/ 693594 w 5734864"/>
              <a:gd name="connsiteY35" fmla="*/ 2103731 h 6858000"/>
              <a:gd name="connsiteX36" fmla="*/ 691109 w 5734864"/>
              <a:gd name="connsiteY36" fmla="*/ 2124027 h 6858000"/>
              <a:gd name="connsiteX37" fmla="*/ 676593 w 5734864"/>
              <a:gd name="connsiteY37" fmla="*/ 2176182 h 6858000"/>
              <a:gd name="connsiteX38" fmla="*/ 633227 w 5734864"/>
              <a:gd name="connsiteY38" fmla="*/ 2258036 h 6858000"/>
              <a:gd name="connsiteX39" fmla="*/ 625564 w 5734864"/>
              <a:gd name="connsiteY39" fmla="*/ 2284567 h 6858000"/>
              <a:gd name="connsiteX40" fmla="*/ 627074 w 5734864"/>
              <a:gd name="connsiteY40" fmla="*/ 2289605 h 6858000"/>
              <a:gd name="connsiteX41" fmla="*/ 614574 w 5734864"/>
              <a:gd name="connsiteY41" fmla="*/ 2308717 h 6858000"/>
              <a:gd name="connsiteX42" fmla="*/ 606890 w 5734864"/>
              <a:gd name="connsiteY42" fmla="*/ 2320662 h 6858000"/>
              <a:gd name="connsiteX43" fmla="*/ 605558 w 5734864"/>
              <a:gd name="connsiteY43" fmla="*/ 2327897 h 6858000"/>
              <a:gd name="connsiteX44" fmla="*/ 602202 w 5734864"/>
              <a:gd name="connsiteY44" fmla="*/ 2357749 h 6858000"/>
              <a:gd name="connsiteX45" fmla="*/ 600213 w 5734864"/>
              <a:gd name="connsiteY45" fmla="*/ 2364905 h 6858000"/>
              <a:gd name="connsiteX46" fmla="*/ 597160 w 5734864"/>
              <a:gd name="connsiteY46" fmla="*/ 2388351 h 6858000"/>
              <a:gd name="connsiteX47" fmla="*/ 597982 w 5734864"/>
              <a:gd name="connsiteY47" fmla="*/ 2402296 h 6858000"/>
              <a:gd name="connsiteX48" fmla="*/ 593150 w 5734864"/>
              <a:gd name="connsiteY48" fmla="*/ 2420015 h 6858000"/>
              <a:gd name="connsiteX49" fmla="*/ 592833 w 5734864"/>
              <a:gd name="connsiteY49" fmla="*/ 2422749 h 6858000"/>
              <a:gd name="connsiteX50" fmla="*/ 594479 w 5734864"/>
              <a:gd name="connsiteY50" fmla="*/ 2426002 h 6858000"/>
              <a:gd name="connsiteX51" fmla="*/ 591963 w 5734864"/>
              <a:gd name="connsiteY51" fmla="*/ 2431950 h 6858000"/>
              <a:gd name="connsiteX52" fmla="*/ 591544 w 5734864"/>
              <a:gd name="connsiteY52" fmla="*/ 2433897 h 6858000"/>
              <a:gd name="connsiteX53" fmla="*/ 589519 w 5734864"/>
              <a:gd name="connsiteY53" fmla="*/ 2451398 h 6858000"/>
              <a:gd name="connsiteX54" fmla="*/ 590037 w 5734864"/>
              <a:gd name="connsiteY54" fmla="*/ 2455536 h 6858000"/>
              <a:gd name="connsiteX55" fmla="*/ 588179 w 5734864"/>
              <a:gd name="connsiteY55" fmla="*/ 2462981 h 6858000"/>
              <a:gd name="connsiteX56" fmla="*/ 583434 w 5734864"/>
              <a:gd name="connsiteY56" fmla="*/ 2503991 h 6858000"/>
              <a:gd name="connsiteX57" fmla="*/ 567942 w 5734864"/>
              <a:gd name="connsiteY57" fmla="*/ 2652936 h 6858000"/>
              <a:gd name="connsiteX58" fmla="*/ 573869 w 5734864"/>
              <a:gd name="connsiteY58" fmla="*/ 2670188 h 6858000"/>
              <a:gd name="connsiteX59" fmla="*/ 575243 w 5734864"/>
              <a:gd name="connsiteY59" fmla="*/ 2688114 h 6858000"/>
              <a:gd name="connsiteX60" fmla="*/ 573824 w 5734864"/>
              <a:gd name="connsiteY60" fmla="*/ 2689856 h 6858000"/>
              <a:gd name="connsiteX61" fmla="*/ 570699 w 5734864"/>
              <a:gd name="connsiteY61" fmla="*/ 2709353 h 6858000"/>
              <a:gd name="connsiteX62" fmla="*/ 573192 w 5734864"/>
              <a:gd name="connsiteY62" fmla="*/ 2714527 h 6858000"/>
              <a:gd name="connsiteX63" fmla="*/ 572044 w 5734864"/>
              <a:gd name="connsiteY63" fmla="*/ 2728187 h 6858000"/>
              <a:gd name="connsiteX64" fmla="*/ 572465 w 5734864"/>
              <a:gd name="connsiteY64" fmla="*/ 2755863 h 6858000"/>
              <a:gd name="connsiteX65" fmla="*/ 570028 w 5734864"/>
              <a:gd name="connsiteY65" fmla="*/ 2760324 h 6858000"/>
              <a:gd name="connsiteX66" fmla="*/ 566748 w 5734864"/>
              <a:gd name="connsiteY66" fmla="*/ 2800948 h 6858000"/>
              <a:gd name="connsiteX67" fmla="*/ 565509 w 5734864"/>
              <a:gd name="connsiteY67" fmla="*/ 2801167 h 6858000"/>
              <a:gd name="connsiteX68" fmla="*/ 559367 w 5734864"/>
              <a:gd name="connsiteY68" fmla="*/ 2811129 h 6858000"/>
              <a:gd name="connsiteX69" fmla="*/ 550354 w 5734864"/>
              <a:gd name="connsiteY69" fmla="*/ 2830949 h 6858000"/>
              <a:gd name="connsiteX70" fmla="*/ 514795 w 5734864"/>
              <a:gd name="connsiteY70" fmla="*/ 2872433 h 6858000"/>
              <a:gd name="connsiteX71" fmla="*/ 509875 w 5734864"/>
              <a:gd name="connsiteY71" fmla="*/ 2923099 h 6858000"/>
              <a:gd name="connsiteX72" fmla="*/ 509577 w 5734864"/>
              <a:gd name="connsiteY72" fmla="*/ 2923197 h 6858000"/>
              <a:gd name="connsiteX73" fmla="*/ 507597 w 5734864"/>
              <a:gd name="connsiteY73" fmla="*/ 2931868 h 6858000"/>
              <a:gd name="connsiteX74" fmla="*/ 507379 w 5734864"/>
              <a:gd name="connsiteY74" fmla="*/ 2938322 h 6858000"/>
              <a:gd name="connsiteX75" fmla="*/ 504725 w 5734864"/>
              <a:gd name="connsiteY75" fmla="*/ 2954519 h 6858000"/>
              <a:gd name="connsiteX76" fmla="*/ 502018 w 5734864"/>
              <a:gd name="connsiteY76" fmla="*/ 2959643 h 6858000"/>
              <a:gd name="connsiteX77" fmla="*/ 498360 w 5734864"/>
              <a:gd name="connsiteY77" fmla="*/ 2961019 h 6858000"/>
              <a:gd name="connsiteX78" fmla="*/ 498483 w 5734864"/>
              <a:gd name="connsiteY78" fmla="*/ 2962590 h 6858000"/>
              <a:gd name="connsiteX79" fmla="*/ 484403 w 5734864"/>
              <a:gd name="connsiteY79" fmla="*/ 2990538 h 6858000"/>
              <a:gd name="connsiteX80" fmla="*/ 463075 w 5734864"/>
              <a:gd name="connsiteY80" fmla="*/ 3055956 h 6858000"/>
              <a:gd name="connsiteX81" fmla="*/ 455013 w 5734864"/>
              <a:gd name="connsiteY81" fmla="*/ 3094482 h 6858000"/>
              <a:gd name="connsiteX82" fmla="*/ 428391 w 5734864"/>
              <a:gd name="connsiteY82" fmla="*/ 3198850 h 6858000"/>
              <a:gd name="connsiteX83" fmla="*/ 401440 w 5734864"/>
              <a:gd name="connsiteY83" fmla="*/ 3307560 h 6858000"/>
              <a:gd name="connsiteX84" fmla="*/ 386076 w 5734864"/>
              <a:gd name="connsiteY84" fmla="*/ 3373943 h 6858000"/>
              <a:gd name="connsiteX85" fmla="*/ 374726 w 5734864"/>
              <a:gd name="connsiteY85" fmla="*/ 3381364 h 6858000"/>
              <a:gd name="connsiteX86" fmla="*/ 369145 w 5734864"/>
              <a:gd name="connsiteY86" fmla="*/ 3383729 h 6858000"/>
              <a:gd name="connsiteX87" fmla="*/ 364294 w 5734864"/>
              <a:gd name="connsiteY87" fmla="*/ 3414159 h 6858000"/>
              <a:gd name="connsiteX88" fmla="*/ 366450 w 5734864"/>
              <a:gd name="connsiteY88" fmla="*/ 3436925 h 6858000"/>
              <a:gd name="connsiteX89" fmla="*/ 351743 w 5734864"/>
              <a:gd name="connsiteY89" fmla="*/ 3521619 h 6858000"/>
              <a:gd name="connsiteX90" fmla="*/ 345784 w 5734864"/>
              <a:gd name="connsiteY90" fmla="*/ 3603757 h 6858000"/>
              <a:gd name="connsiteX91" fmla="*/ 344198 w 5734864"/>
              <a:gd name="connsiteY91" fmla="*/ 3652424 h 6858000"/>
              <a:gd name="connsiteX92" fmla="*/ 352450 w 5734864"/>
              <a:gd name="connsiteY92" fmla="*/ 3665222 h 6858000"/>
              <a:gd name="connsiteX93" fmla="*/ 342621 w 5734864"/>
              <a:gd name="connsiteY93" fmla="*/ 3700804 h 6858000"/>
              <a:gd name="connsiteX94" fmla="*/ 341514 w 5734864"/>
              <a:gd name="connsiteY94" fmla="*/ 3734774 h 6858000"/>
              <a:gd name="connsiteX95" fmla="*/ 340607 w 5734864"/>
              <a:gd name="connsiteY95" fmla="*/ 3785153 h 6858000"/>
              <a:gd name="connsiteX96" fmla="*/ 340707 w 5734864"/>
              <a:gd name="connsiteY96" fmla="*/ 3788177 h 6858000"/>
              <a:gd name="connsiteX97" fmla="*/ 340361 w 5734864"/>
              <a:gd name="connsiteY97" fmla="*/ 3798803 h 6858000"/>
              <a:gd name="connsiteX98" fmla="*/ 339642 w 5734864"/>
              <a:gd name="connsiteY98" fmla="*/ 3838750 h 6858000"/>
              <a:gd name="connsiteX99" fmla="*/ 360295 w 5734864"/>
              <a:gd name="connsiteY99" fmla="*/ 4015196 h 6858000"/>
              <a:gd name="connsiteX100" fmla="*/ 339043 w 5734864"/>
              <a:gd name="connsiteY100" fmla="*/ 4052778 h 6858000"/>
              <a:gd name="connsiteX101" fmla="*/ 339343 w 5734864"/>
              <a:gd name="connsiteY101" fmla="*/ 4096257 h 6858000"/>
              <a:gd name="connsiteX102" fmla="*/ 340786 w 5734864"/>
              <a:gd name="connsiteY102" fmla="*/ 4321136 h 6858000"/>
              <a:gd name="connsiteX103" fmla="*/ 343158 w 5734864"/>
              <a:gd name="connsiteY103" fmla="*/ 4429174 h 6858000"/>
              <a:gd name="connsiteX104" fmla="*/ 334599 w 5734864"/>
              <a:gd name="connsiteY104" fmla="*/ 4449938 h 6858000"/>
              <a:gd name="connsiteX105" fmla="*/ 332890 w 5734864"/>
              <a:gd name="connsiteY105" fmla="*/ 4453515 h 6858000"/>
              <a:gd name="connsiteX106" fmla="*/ 331105 w 5734864"/>
              <a:gd name="connsiteY106" fmla="*/ 4467941 h 6858000"/>
              <a:gd name="connsiteX107" fmla="*/ 324289 w 5734864"/>
              <a:gd name="connsiteY107" fmla="*/ 4471861 h 6858000"/>
              <a:gd name="connsiteX108" fmla="*/ 317079 w 5734864"/>
              <a:gd name="connsiteY108" fmla="*/ 4493468 h 6858000"/>
              <a:gd name="connsiteX109" fmla="*/ 315557 w 5734864"/>
              <a:gd name="connsiteY109" fmla="*/ 4520067 h 6858000"/>
              <a:gd name="connsiteX110" fmla="*/ 315240 w 5734864"/>
              <a:gd name="connsiteY110" fmla="*/ 4536872 h 6858000"/>
              <a:gd name="connsiteX111" fmla="*/ 316200 w 5734864"/>
              <a:gd name="connsiteY111" fmla="*/ 4538297 h 6858000"/>
              <a:gd name="connsiteX112" fmla="*/ 317507 w 5734864"/>
              <a:gd name="connsiteY112" fmla="*/ 4547582 h 6858000"/>
              <a:gd name="connsiteX113" fmla="*/ 323078 w 5734864"/>
              <a:gd name="connsiteY113" fmla="*/ 4592102 h 6858000"/>
              <a:gd name="connsiteX114" fmla="*/ 328722 w 5734864"/>
              <a:gd name="connsiteY114" fmla="*/ 4667914 h 6858000"/>
              <a:gd name="connsiteX115" fmla="*/ 335597 w 5734864"/>
              <a:gd name="connsiteY115" fmla="*/ 4695035 h 6858000"/>
              <a:gd name="connsiteX116" fmla="*/ 339485 w 5734864"/>
              <a:gd name="connsiteY116" fmla="*/ 4695979 h 6858000"/>
              <a:gd name="connsiteX117" fmla="*/ 341089 w 5734864"/>
              <a:gd name="connsiteY117" fmla="*/ 4704268 h 6858000"/>
              <a:gd name="connsiteX118" fmla="*/ 342177 w 5734864"/>
              <a:gd name="connsiteY118" fmla="*/ 4706060 h 6858000"/>
              <a:gd name="connsiteX119" fmla="*/ 347751 w 5734864"/>
              <a:gd name="connsiteY119" fmla="*/ 4716754 h 6858000"/>
              <a:gd name="connsiteX120" fmla="*/ 344125 w 5734864"/>
              <a:gd name="connsiteY120" fmla="*/ 4764669 h 6858000"/>
              <a:gd name="connsiteX121" fmla="*/ 340188 w 5734864"/>
              <a:gd name="connsiteY121" fmla="*/ 4779386 h 6858000"/>
              <a:gd name="connsiteX122" fmla="*/ 335146 w 5734864"/>
              <a:gd name="connsiteY122" fmla="*/ 4787491 h 6858000"/>
              <a:gd name="connsiteX123" fmla="*/ 319124 w 5734864"/>
              <a:gd name="connsiteY123" fmla="*/ 4843514 h 6858000"/>
              <a:gd name="connsiteX124" fmla="*/ 305956 w 5734864"/>
              <a:gd name="connsiteY124" fmla="*/ 4881505 h 6858000"/>
              <a:gd name="connsiteX125" fmla="*/ 301062 w 5734864"/>
              <a:gd name="connsiteY125" fmla="*/ 4889332 h 6858000"/>
              <a:gd name="connsiteX126" fmla="*/ 302141 w 5734864"/>
              <a:gd name="connsiteY126" fmla="*/ 4899400 h 6858000"/>
              <a:gd name="connsiteX127" fmla="*/ 304424 w 5734864"/>
              <a:gd name="connsiteY127" fmla="*/ 4902664 h 6858000"/>
              <a:gd name="connsiteX128" fmla="*/ 293123 w 5734864"/>
              <a:gd name="connsiteY128" fmla="*/ 4932769 h 6858000"/>
              <a:gd name="connsiteX129" fmla="*/ 292275 w 5734864"/>
              <a:gd name="connsiteY129" fmla="*/ 4936482 h 6858000"/>
              <a:gd name="connsiteX130" fmla="*/ 288304 w 5734864"/>
              <a:gd name="connsiteY130" fmla="*/ 4962325 h 6858000"/>
              <a:gd name="connsiteX131" fmla="*/ 287420 w 5734864"/>
              <a:gd name="connsiteY131" fmla="*/ 5042193 h 6858000"/>
              <a:gd name="connsiteX132" fmla="*/ 287020 w 5734864"/>
              <a:gd name="connsiteY132" fmla="*/ 5065655 h 6858000"/>
              <a:gd name="connsiteX133" fmla="*/ 288488 w 5734864"/>
              <a:gd name="connsiteY133" fmla="*/ 5082216 h 6858000"/>
              <a:gd name="connsiteX134" fmla="*/ 282763 w 5734864"/>
              <a:gd name="connsiteY134" fmla="*/ 5127114 h 6858000"/>
              <a:gd name="connsiteX135" fmla="*/ 269316 w 5734864"/>
              <a:gd name="connsiteY135" fmla="*/ 5202682 h 6858000"/>
              <a:gd name="connsiteX136" fmla="*/ 269174 w 5734864"/>
              <a:gd name="connsiteY136" fmla="*/ 5230835 h 6858000"/>
              <a:gd name="connsiteX137" fmla="*/ 272679 w 5734864"/>
              <a:gd name="connsiteY137" fmla="*/ 5232660 h 6858000"/>
              <a:gd name="connsiteX138" fmla="*/ 272160 w 5734864"/>
              <a:gd name="connsiteY138" fmla="*/ 5241150 h 6858000"/>
              <a:gd name="connsiteX139" fmla="*/ 272760 w 5734864"/>
              <a:gd name="connsiteY139" fmla="*/ 5243156 h 6858000"/>
              <a:gd name="connsiteX140" fmla="*/ 275462 w 5734864"/>
              <a:gd name="connsiteY140" fmla="*/ 5254919 h 6858000"/>
              <a:gd name="connsiteX141" fmla="*/ 262897 w 5734864"/>
              <a:gd name="connsiteY141" fmla="*/ 5286259 h 6858000"/>
              <a:gd name="connsiteX142" fmla="*/ 252761 w 5734864"/>
              <a:gd name="connsiteY142" fmla="*/ 5357801 h 6858000"/>
              <a:gd name="connsiteX143" fmla="*/ 242360 w 5734864"/>
              <a:gd name="connsiteY143" fmla="*/ 5460080 h 6858000"/>
              <a:gd name="connsiteX144" fmla="*/ 229880 w 5734864"/>
              <a:gd name="connsiteY144" fmla="*/ 5539714 h 6858000"/>
              <a:gd name="connsiteX145" fmla="*/ 204283 w 5734864"/>
              <a:gd name="connsiteY145" fmla="*/ 5639080 h 6858000"/>
              <a:gd name="connsiteX146" fmla="*/ 198948 w 5734864"/>
              <a:gd name="connsiteY146" fmla="*/ 5710958 h 6858000"/>
              <a:gd name="connsiteX147" fmla="*/ 192367 w 5734864"/>
              <a:gd name="connsiteY147" fmla="*/ 5719859 h 6858000"/>
              <a:gd name="connsiteX148" fmla="*/ 188035 w 5734864"/>
              <a:gd name="connsiteY148" fmla="*/ 5729935 h 6858000"/>
              <a:gd name="connsiteX149" fmla="*/ 188428 w 5734864"/>
              <a:gd name="connsiteY149" fmla="*/ 5731182 h 6858000"/>
              <a:gd name="connsiteX150" fmla="*/ 181635 w 5734864"/>
              <a:gd name="connsiteY150" fmla="*/ 5753538 h 6858000"/>
              <a:gd name="connsiteX151" fmla="*/ 169744 w 5734864"/>
              <a:gd name="connsiteY151" fmla="*/ 5796307 h 6858000"/>
              <a:gd name="connsiteX152" fmla="*/ 170351 w 5734864"/>
              <a:gd name="connsiteY152" fmla="*/ 5796644 h 6858000"/>
              <a:gd name="connsiteX153" fmla="*/ 171559 w 5734864"/>
              <a:gd name="connsiteY153" fmla="*/ 5803435 h 6858000"/>
              <a:gd name="connsiteX154" fmla="*/ 172284 w 5734864"/>
              <a:gd name="connsiteY154" fmla="*/ 5816391 h 6858000"/>
              <a:gd name="connsiteX155" fmla="*/ 182542 w 5734864"/>
              <a:gd name="connsiteY155" fmla="*/ 5846382 h 6858000"/>
              <a:gd name="connsiteX156" fmla="*/ 175877 w 5734864"/>
              <a:gd name="connsiteY156" fmla="*/ 5871336 h 6858000"/>
              <a:gd name="connsiteX157" fmla="*/ 174910 w 5734864"/>
              <a:gd name="connsiteY157" fmla="*/ 5876376 h 6858000"/>
              <a:gd name="connsiteX158" fmla="*/ 175047 w 5734864"/>
              <a:gd name="connsiteY158" fmla="*/ 5876483 h 6858000"/>
              <a:gd name="connsiteX159" fmla="*/ 174335 w 5734864"/>
              <a:gd name="connsiteY159" fmla="*/ 5881814 h 6858000"/>
              <a:gd name="connsiteX160" fmla="*/ 171273 w 5734864"/>
              <a:gd name="connsiteY160" fmla="*/ 5895339 h 6858000"/>
              <a:gd name="connsiteX161" fmla="*/ 171658 w 5734864"/>
              <a:gd name="connsiteY161" fmla="*/ 5898749 h 6858000"/>
              <a:gd name="connsiteX162" fmla="*/ 174658 w 5734864"/>
              <a:gd name="connsiteY162" fmla="*/ 5919558 h 6858000"/>
              <a:gd name="connsiteX163" fmla="*/ 169099 w 5734864"/>
              <a:gd name="connsiteY163" fmla="*/ 5984417 h 6858000"/>
              <a:gd name="connsiteX164" fmla="*/ 162007 w 5734864"/>
              <a:gd name="connsiteY164" fmla="*/ 6049043 h 6858000"/>
              <a:gd name="connsiteX165" fmla="*/ 156875 w 5734864"/>
              <a:gd name="connsiteY165" fmla="*/ 6114000 h 6858000"/>
              <a:gd name="connsiteX166" fmla="*/ 165441 w 5734864"/>
              <a:gd name="connsiteY166" fmla="*/ 6146938 h 6858000"/>
              <a:gd name="connsiteX167" fmla="*/ 165177 w 5734864"/>
              <a:gd name="connsiteY167" fmla="*/ 6150658 h 6858000"/>
              <a:gd name="connsiteX168" fmla="*/ 161772 w 5734864"/>
              <a:gd name="connsiteY168" fmla="*/ 6160011 h 6858000"/>
              <a:gd name="connsiteX169" fmla="*/ 160051 w 5734864"/>
              <a:gd name="connsiteY169" fmla="*/ 6163393 h 6858000"/>
              <a:gd name="connsiteX170" fmla="*/ 158473 w 5734864"/>
              <a:gd name="connsiteY170" fmla="*/ 6168628 h 6858000"/>
              <a:gd name="connsiteX171" fmla="*/ 158573 w 5734864"/>
              <a:gd name="connsiteY171" fmla="*/ 6168799 h 6858000"/>
              <a:gd name="connsiteX172" fmla="*/ 146463 w 5734864"/>
              <a:gd name="connsiteY172" fmla="*/ 6196671 h 6858000"/>
              <a:gd name="connsiteX173" fmla="*/ 150209 w 5734864"/>
              <a:gd name="connsiteY173" fmla="*/ 6232365 h 6858000"/>
              <a:gd name="connsiteX174" fmla="*/ 148544 w 5734864"/>
              <a:gd name="connsiteY174" fmla="*/ 6246162 h 6858000"/>
              <a:gd name="connsiteX175" fmla="*/ 148403 w 5734864"/>
              <a:gd name="connsiteY175" fmla="*/ 6253754 h 6858000"/>
              <a:gd name="connsiteX176" fmla="*/ 138880 w 5734864"/>
              <a:gd name="connsiteY176" fmla="*/ 6276449 h 6858000"/>
              <a:gd name="connsiteX177" fmla="*/ 138683 w 5734864"/>
              <a:gd name="connsiteY177" fmla="*/ 6279721 h 6858000"/>
              <a:gd name="connsiteX178" fmla="*/ 130721 w 5734864"/>
              <a:gd name="connsiteY178" fmla="*/ 6293675 h 6858000"/>
              <a:gd name="connsiteX179" fmla="*/ 120717 w 5734864"/>
              <a:gd name="connsiteY179" fmla="*/ 6313967 h 6858000"/>
              <a:gd name="connsiteX180" fmla="*/ 120841 w 5734864"/>
              <a:gd name="connsiteY180" fmla="*/ 6315437 h 6858000"/>
              <a:gd name="connsiteX181" fmla="*/ 115208 w 5734864"/>
              <a:gd name="connsiteY181" fmla="*/ 6324024 h 6858000"/>
              <a:gd name="connsiteX182" fmla="*/ 101217 w 5734864"/>
              <a:gd name="connsiteY182" fmla="*/ 6365923 h 6858000"/>
              <a:gd name="connsiteX183" fmla="*/ 74946 w 5734864"/>
              <a:gd name="connsiteY183" fmla="*/ 6556817 h 6858000"/>
              <a:gd name="connsiteX184" fmla="*/ 16001 w 5734864"/>
              <a:gd name="connsiteY184" fmla="*/ 6808678 h 6858000"/>
              <a:gd name="connsiteX185" fmla="*/ 0 w 5734864"/>
              <a:gd name="connsiteY185" fmla="*/ 6858000 h 6858000"/>
              <a:gd name="connsiteX186" fmla="*/ 5734864 w 5734864"/>
              <a:gd name="connsiteY186" fmla="*/ 6858000 h 6858000"/>
              <a:gd name="connsiteX187" fmla="*/ 5734864 w 5734864"/>
              <a:gd name="connsiteY187"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Lst>
            <a:rect l="l" t="t" r="r" b="b"/>
            <a:pathLst>
              <a:path w="5734864" h="6858000">
                <a:moveTo>
                  <a:pt x="5734864" y="0"/>
                </a:moveTo>
                <a:lnTo>
                  <a:pt x="771611" y="0"/>
                </a:lnTo>
                <a:cubicBezTo>
                  <a:pt x="771634" y="16369"/>
                  <a:pt x="771656" y="32739"/>
                  <a:pt x="771679" y="49108"/>
                </a:cubicBezTo>
                <a:cubicBezTo>
                  <a:pt x="775201" y="55622"/>
                  <a:pt x="788724" y="196721"/>
                  <a:pt x="794248" y="200968"/>
                </a:cubicBezTo>
                <a:lnTo>
                  <a:pt x="801749" y="414071"/>
                </a:lnTo>
                <a:cubicBezTo>
                  <a:pt x="807329" y="440933"/>
                  <a:pt x="835107" y="598697"/>
                  <a:pt x="818548" y="585467"/>
                </a:cubicBezTo>
                <a:cubicBezTo>
                  <a:pt x="856197" y="664140"/>
                  <a:pt x="837895" y="708473"/>
                  <a:pt x="857476" y="800623"/>
                </a:cubicBezTo>
                <a:cubicBezTo>
                  <a:pt x="822401" y="857344"/>
                  <a:pt x="855723" y="824571"/>
                  <a:pt x="851083" y="878903"/>
                </a:cubicBezTo>
                <a:cubicBezTo>
                  <a:pt x="884811" y="859448"/>
                  <a:pt x="834648" y="946397"/>
                  <a:pt x="873564" y="943826"/>
                </a:cubicBezTo>
                <a:cubicBezTo>
                  <a:pt x="871487" y="953795"/>
                  <a:pt x="868248" y="963533"/>
                  <a:pt x="864705" y="973328"/>
                </a:cubicBezTo>
                <a:lnTo>
                  <a:pt x="862869" y="978457"/>
                </a:lnTo>
                <a:lnTo>
                  <a:pt x="862233" y="998041"/>
                </a:lnTo>
                <a:lnTo>
                  <a:pt x="853665" y="1004750"/>
                </a:lnTo>
                <a:lnTo>
                  <a:pt x="847865" y="1070795"/>
                </a:lnTo>
                <a:cubicBezTo>
                  <a:pt x="870234" y="1110486"/>
                  <a:pt x="833172" y="1190441"/>
                  <a:pt x="862786" y="1238994"/>
                </a:cubicBezTo>
                <a:cubicBezTo>
                  <a:pt x="864699" y="1290599"/>
                  <a:pt x="860615" y="1347716"/>
                  <a:pt x="859345" y="1380427"/>
                </a:cubicBezTo>
                <a:cubicBezTo>
                  <a:pt x="845703" y="1396391"/>
                  <a:pt x="873184" y="1435525"/>
                  <a:pt x="855172" y="1435262"/>
                </a:cubicBezTo>
                <a:lnTo>
                  <a:pt x="860494" y="1453861"/>
                </a:lnTo>
                <a:lnTo>
                  <a:pt x="853731" y="1467047"/>
                </a:lnTo>
                <a:cubicBezTo>
                  <a:pt x="846549" y="1480528"/>
                  <a:pt x="841728" y="1491093"/>
                  <a:pt x="845847" y="1502307"/>
                </a:cubicBezTo>
                <a:lnTo>
                  <a:pt x="817613" y="1565166"/>
                </a:lnTo>
                <a:cubicBezTo>
                  <a:pt x="805468" y="1557258"/>
                  <a:pt x="816534" y="1596564"/>
                  <a:pt x="804223" y="1601941"/>
                </a:cubicBezTo>
                <a:cubicBezTo>
                  <a:pt x="794287" y="1604654"/>
                  <a:pt x="795328" y="1617209"/>
                  <a:pt x="791773" y="1627005"/>
                </a:cubicBezTo>
                <a:cubicBezTo>
                  <a:pt x="781684" y="1634393"/>
                  <a:pt x="772978" y="1683187"/>
                  <a:pt x="774645" y="1699922"/>
                </a:cubicBezTo>
                <a:cubicBezTo>
                  <a:pt x="785341" y="1746767"/>
                  <a:pt x="744845" y="1787099"/>
                  <a:pt x="752343" y="1824604"/>
                </a:cubicBezTo>
                <a:cubicBezTo>
                  <a:pt x="751502" y="1834578"/>
                  <a:pt x="749297" y="1842929"/>
                  <a:pt x="746254" y="1850222"/>
                </a:cubicBezTo>
                <a:lnTo>
                  <a:pt x="728600" y="1869603"/>
                </a:lnTo>
                <a:lnTo>
                  <a:pt x="724396" y="1883104"/>
                </a:lnTo>
                <a:lnTo>
                  <a:pt x="722165" y="1885924"/>
                </a:lnTo>
                <a:lnTo>
                  <a:pt x="721338" y="1887123"/>
                </a:lnTo>
                <a:lnTo>
                  <a:pt x="714840" y="1902274"/>
                </a:lnTo>
                <a:lnTo>
                  <a:pt x="722847" y="1929891"/>
                </a:lnTo>
                <a:lnTo>
                  <a:pt x="714660" y="1982709"/>
                </a:lnTo>
                <a:cubicBezTo>
                  <a:pt x="727725" y="2006201"/>
                  <a:pt x="714739" y="1997091"/>
                  <a:pt x="710759" y="2013010"/>
                </a:cubicBezTo>
                <a:cubicBezTo>
                  <a:pt x="707970" y="2027531"/>
                  <a:pt x="700788" y="2054714"/>
                  <a:pt x="697927" y="2069833"/>
                </a:cubicBezTo>
                <a:cubicBezTo>
                  <a:pt x="685211" y="2080229"/>
                  <a:pt x="698762" y="2088241"/>
                  <a:pt x="693594" y="2103731"/>
                </a:cubicBezTo>
                <a:cubicBezTo>
                  <a:pt x="688481" y="2110649"/>
                  <a:pt x="687183" y="2115973"/>
                  <a:pt x="691109" y="2124027"/>
                </a:cubicBezTo>
                <a:cubicBezTo>
                  <a:pt x="666413" y="2155740"/>
                  <a:pt x="688031" y="2144874"/>
                  <a:pt x="676593" y="2176182"/>
                </a:cubicBezTo>
                <a:cubicBezTo>
                  <a:pt x="665190" y="2202944"/>
                  <a:pt x="656416" y="2233857"/>
                  <a:pt x="633227" y="2258036"/>
                </a:cubicBezTo>
                <a:cubicBezTo>
                  <a:pt x="626930" y="2262191"/>
                  <a:pt x="623498" y="2274069"/>
                  <a:pt x="625564" y="2284567"/>
                </a:cubicBezTo>
                <a:cubicBezTo>
                  <a:pt x="625918" y="2286374"/>
                  <a:pt x="626427" y="2288071"/>
                  <a:pt x="627074" y="2289605"/>
                </a:cubicBezTo>
                <a:cubicBezTo>
                  <a:pt x="619029" y="2296628"/>
                  <a:pt x="616453" y="2303188"/>
                  <a:pt x="614574" y="2308717"/>
                </a:cubicBezTo>
                <a:lnTo>
                  <a:pt x="606890" y="2320662"/>
                </a:lnTo>
                <a:lnTo>
                  <a:pt x="605558" y="2327897"/>
                </a:lnTo>
                <a:lnTo>
                  <a:pt x="602202" y="2357749"/>
                </a:lnTo>
                <a:lnTo>
                  <a:pt x="600213" y="2364905"/>
                </a:lnTo>
                <a:lnTo>
                  <a:pt x="597160" y="2388351"/>
                </a:lnTo>
                <a:lnTo>
                  <a:pt x="597982" y="2402296"/>
                </a:lnTo>
                <a:lnTo>
                  <a:pt x="593150" y="2420015"/>
                </a:lnTo>
                <a:cubicBezTo>
                  <a:pt x="593044" y="2420926"/>
                  <a:pt x="592939" y="2421838"/>
                  <a:pt x="592833" y="2422749"/>
                </a:cubicBezTo>
                <a:lnTo>
                  <a:pt x="594479" y="2426002"/>
                </a:lnTo>
                <a:cubicBezTo>
                  <a:pt x="594168" y="2427683"/>
                  <a:pt x="593118" y="2429721"/>
                  <a:pt x="591963" y="2431950"/>
                </a:cubicBezTo>
                <a:cubicBezTo>
                  <a:pt x="591823" y="2432599"/>
                  <a:pt x="591684" y="2433248"/>
                  <a:pt x="591544" y="2433897"/>
                </a:cubicBezTo>
                <a:lnTo>
                  <a:pt x="589519" y="2451398"/>
                </a:lnTo>
                <a:cubicBezTo>
                  <a:pt x="589692" y="2452777"/>
                  <a:pt x="589864" y="2454157"/>
                  <a:pt x="590037" y="2455536"/>
                </a:cubicBezTo>
                <a:lnTo>
                  <a:pt x="588179" y="2462981"/>
                </a:lnTo>
                <a:lnTo>
                  <a:pt x="583434" y="2503991"/>
                </a:lnTo>
                <a:cubicBezTo>
                  <a:pt x="576530" y="2566058"/>
                  <a:pt x="570433" y="2625224"/>
                  <a:pt x="567942" y="2652936"/>
                </a:cubicBezTo>
                <a:cubicBezTo>
                  <a:pt x="570864" y="2658290"/>
                  <a:pt x="572739" y="2664095"/>
                  <a:pt x="573869" y="2670188"/>
                </a:cubicBezTo>
                <a:lnTo>
                  <a:pt x="575243" y="2688114"/>
                </a:lnTo>
                <a:lnTo>
                  <a:pt x="573824" y="2689856"/>
                </a:lnTo>
                <a:cubicBezTo>
                  <a:pt x="569972" y="2698471"/>
                  <a:pt x="569572" y="2704494"/>
                  <a:pt x="570699" y="2709353"/>
                </a:cubicBezTo>
                <a:lnTo>
                  <a:pt x="573192" y="2714527"/>
                </a:lnTo>
                <a:cubicBezTo>
                  <a:pt x="572809" y="2719080"/>
                  <a:pt x="572427" y="2723634"/>
                  <a:pt x="572044" y="2728187"/>
                </a:cubicBezTo>
                <a:cubicBezTo>
                  <a:pt x="572184" y="2737412"/>
                  <a:pt x="572325" y="2746638"/>
                  <a:pt x="572465" y="2755863"/>
                </a:cubicBezTo>
                <a:lnTo>
                  <a:pt x="570028" y="2760324"/>
                </a:lnTo>
                <a:lnTo>
                  <a:pt x="566748" y="2800948"/>
                </a:lnTo>
                <a:lnTo>
                  <a:pt x="565509" y="2801167"/>
                </a:lnTo>
                <a:cubicBezTo>
                  <a:pt x="562655" y="2802587"/>
                  <a:pt x="560408" y="2805381"/>
                  <a:pt x="559367" y="2811129"/>
                </a:cubicBezTo>
                <a:cubicBezTo>
                  <a:pt x="543471" y="2797318"/>
                  <a:pt x="552020" y="2812773"/>
                  <a:pt x="550354" y="2830949"/>
                </a:cubicBezTo>
                <a:cubicBezTo>
                  <a:pt x="525292" y="2813553"/>
                  <a:pt x="531129" y="2868192"/>
                  <a:pt x="514795" y="2872433"/>
                </a:cubicBezTo>
                <a:lnTo>
                  <a:pt x="509875" y="2923099"/>
                </a:lnTo>
                <a:lnTo>
                  <a:pt x="509577" y="2923197"/>
                </a:lnTo>
                <a:cubicBezTo>
                  <a:pt x="508704" y="2924865"/>
                  <a:pt x="508038" y="2927556"/>
                  <a:pt x="507597" y="2931868"/>
                </a:cubicBezTo>
                <a:cubicBezTo>
                  <a:pt x="507524" y="2934019"/>
                  <a:pt x="507452" y="2936171"/>
                  <a:pt x="507379" y="2938322"/>
                </a:cubicBezTo>
                <a:lnTo>
                  <a:pt x="504725" y="2954519"/>
                </a:lnTo>
                <a:lnTo>
                  <a:pt x="502018" y="2959643"/>
                </a:lnTo>
                <a:lnTo>
                  <a:pt x="498360" y="2961019"/>
                </a:lnTo>
                <a:lnTo>
                  <a:pt x="498483" y="2962590"/>
                </a:lnTo>
                <a:cubicBezTo>
                  <a:pt x="502388" y="2975027"/>
                  <a:pt x="510202" y="2980016"/>
                  <a:pt x="484403" y="2990538"/>
                </a:cubicBezTo>
                <a:cubicBezTo>
                  <a:pt x="489425" y="3018352"/>
                  <a:pt x="474337" y="3021029"/>
                  <a:pt x="463075" y="3055956"/>
                </a:cubicBezTo>
                <a:cubicBezTo>
                  <a:pt x="469487" y="3072485"/>
                  <a:pt x="464165" y="3083955"/>
                  <a:pt x="455013" y="3094482"/>
                </a:cubicBezTo>
                <a:cubicBezTo>
                  <a:pt x="453131" y="3130054"/>
                  <a:pt x="437643" y="3160106"/>
                  <a:pt x="428391" y="3198850"/>
                </a:cubicBezTo>
                <a:lnTo>
                  <a:pt x="401440" y="3307560"/>
                </a:lnTo>
                <a:lnTo>
                  <a:pt x="386076" y="3373943"/>
                </a:lnTo>
                <a:cubicBezTo>
                  <a:pt x="386236" y="3376061"/>
                  <a:pt x="380537" y="3378856"/>
                  <a:pt x="374726" y="3381364"/>
                </a:cubicBezTo>
                <a:lnTo>
                  <a:pt x="369145" y="3383729"/>
                </a:lnTo>
                <a:lnTo>
                  <a:pt x="364294" y="3414159"/>
                </a:lnTo>
                <a:lnTo>
                  <a:pt x="366450" y="3436925"/>
                </a:lnTo>
                <a:lnTo>
                  <a:pt x="351743" y="3521619"/>
                </a:lnTo>
                <a:lnTo>
                  <a:pt x="345784" y="3603757"/>
                </a:lnTo>
                <a:cubicBezTo>
                  <a:pt x="345255" y="3619979"/>
                  <a:pt x="344727" y="3636202"/>
                  <a:pt x="344198" y="3652424"/>
                </a:cubicBezTo>
                <a:lnTo>
                  <a:pt x="352450" y="3665222"/>
                </a:lnTo>
                <a:lnTo>
                  <a:pt x="342621" y="3700804"/>
                </a:lnTo>
                <a:lnTo>
                  <a:pt x="341514" y="3734774"/>
                </a:lnTo>
                <a:cubicBezTo>
                  <a:pt x="341212" y="3751567"/>
                  <a:pt x="340909" y="3768360"/>
                  <a:pt x="340607" y="3785153"/>
                </a:cubicBezTo>
                <a:cubicBezTo>
                  <a:pt x="340640" y="3786161"/>
                  <a:pt x="340674" y="3787169"/>
                  <a:pt x="340707" y="3788177"/>
                </a:cubicBezTo>
                <a:cubicBezTo>
                  <a:pt x="340592" y="3791719"/>
                  <a:pt x="340476" y="3795261"/>
                  <a:pt x="340361" y="3798803"/>
                </a:cubicBezTo>
                <a:cubicBezTo>
                  <a:pt x="340121" y="3812119"/>
                  <a:pt x="339882" y="3825434"/>
                  <a:pt x="339642" y="3838750"/>
                </a:cubicBezTo>
                <a:cubicBezTo>
                  <a:pt x="337363" y="3949044"/>
                  <a:pt x="361794" y="3960437"/>
                  <a:pt x="360295" y="4015196"/>
                </a:cubicBezTo>
                <a:lnTo>
                  <a:pt x="339043" y="4052778"/>
                </a:lnTo>
                <a:lnTo>
                  <a:pt x="339343" y="4096257"/>
                </a:lnTo>
                <a:cubicBezTo>
                  <a:pt x="362058" y="4159145"/>
                  <a:pt x="332404" y="4250479"/>
                  <a:pt x="340786" y="4321136"/>
                </a:cubicBezTo>
                <a:cubicBezTo>
                  <a:pt x="341421" y="4376624"/>
                  <a:pt x="344189" y="4407708"/>
                  <a:pt x="343158" y="4429174"/>
                </a:cubicBezTo>
                <a:cubicBezTo>
                  <a:pt x="340948" y="4436304"/>
                  <a:pt x="337887" y="4443121"/>
                  <a:pt x="334599" y="4449938"/>
                </a:cubicBezTo>
                <a:lnTo>
                  <a:pt x="332890" y="4453515"/>
                </a:lnTo>
                <a:lnTo>
                  <a:pt x="331105" y="4467941"/>
                </a:lnTo>
                <a:lnTo>
                  <a:pt x="324289" y="4471861"/>
                </a:lnTo>
                <a:lnTo>
                  <a:pt x="317079" y="4493468"/>
                </a:lnTo>
                <a:cubicBezTo>
                  <a:pt x="315353" y="4501584"/>
                  <a:pt x="314639" y="4510343"/>
                  <a:pt x="315557" y="4520067"/>
                </a:cubicBezTo>
                <a:cubicBezTo>
                  <a:pt x="315451" y="4525669"/>
                  <a:pt x="315346" y="4531270"/>
                  <a:pt x="315240" y="4536872"/>
                </a:cubicBezTo>
                <a:lnTo>
                  <a:pt x="316200" y="4538297"/>
                </a:lnTo>
                <a:cubicBezTo>
                  <a:pt x="316738" y="4541182"/>
                  <a:pt x="316785" y="4544563"/>
                  <a:pt x="317507" y="4547582"/>
                </a:cubicBezTo>
                <a:cubicBezTo>
                  <a:pt x="322716" y="4552468"/>
                  <a:pt x="324912" y="4582137"/>
                  <a:pt x="323078" y="4592102"/>
                </a:cubicBezTo>
                <a:cubicBezTo>
                  <a:pt x="314597" y="4619728"/>
                  <a:pt x="334923" y="4645745"/>
                  <a:pt x="328722" y="4667914"/>
                </a:cubicBezTo>
                <a:cubicBezTo>
                  <a:pt x="330810" y="4685069"/>
                  <a:pt x="333803" y="4690356"/>
                  <a:pt x="335597" y="4695035"/>
                </a:cubicBezTo>
                <a:lnTo>
                  <a:pt x="339485" y="4695979"/>
                </a:lnTo>
                <a:lnTo>
                  <a:pt x="341089" y="4704268"/>
                </a:lnTo>
                <a:lnTo>
                  <a:pt x="342177" y="4706060"/>
                </a:lnTo>
                <a:cubicBezTo>
                  <a:pt x="344268" y="4709474"/>
                  <a:pt x="346234" y="4712931"/>
                  <a:pt x="347751" y="4716754"/>
                </a:cubicBezTo>
                <a:lnTo>
                  <a:pt x="344125" y="4764669"/>
                </a:lnTo>
                <a:lnTo>
                  <a:pt x="340188" y="4779386"/>
                </a:lnTo>
                <a:lnTo>
                  <a:pt x="335146" y="4787491"/>
                </a:lnTo>
                <a:lnTo>
                  <a:pt x="319124" y="4843514"/>
                </a:lnTo>
                <a:lnTo>
                  <a:pt x="305956" y="4881505"/>
                </a:lnTo>
                <a:lnTo>
                  <a:pt x="301062" y="4889332"/>
                </a:lnTo>
                <a:lnTo>
                  <a:pt x="302141" y="4899400"/>
                </a:lnTo>
                <a:cubicBezTo>
                  <a:pt x="302767" y="4900706"/>
                  <a:pt x="303536" y="4901803"/>
                  <a:pt x="304424" y="4902664"/>
                </a:cubicBezTo>
                <a:lnTo>
                  <a:pt x="293123" y="4932769"/>
                </a:lnTo>
                <a:lnTo>
                  <a:pt x="292275" y="4936482"/>
                </a:lnTo>
                <a:lnTo>
                  <a:pt x="288304" y="4962325"/>
                </a:lnTo>
                <a:cubicBezTo>
                  <a:pt x="288009" y="4988948"/>
                  <a:pt x="287715" y="5015570"/>
                  <a:pt x="287420" y="5042193"/>
                </a:cubicBezTo>
                <a:cubicBezTo>
                  <a:pt x="295373" y="5039737"/>
                  <a:pt x="281659" y="5060438"/>
                  <a:pt x="287020" y="5065655"/>
                </a:cubicBezTo>
                <a:cubicBezTo>
                  <a:pt x="291675" y="5068928"/>
                  <a:pt x="288601" y="5075970"/>
                  <a:pt x="288488" y="5082216"/>
                </a:cubicBezTo>
                <a:cubicBezTo>
                  <a:pt x="292282" y="5088207"/>
                  <a:pt x="287008" y="5117775"/>
                  <a:pt x="282763" y="5127114"/>
                </a:cubicBezTo>
                <a:cubicBezTo>
                  <a:pt x="267723" y="5152218"/>
                  <a:pt x="280799" y="5182399"/>
                  <a:pt x="269316" y="5202682"/>
                </a:cubicBezTo>
                <a:cubicBezTo>
                  <a:pt x="267050" y="5219969"/>
                  <a:pt x="268614" y="5225841"/>
                  <a:pt x="269174" y="5230835"/>
                </a:cubicBezTo>
                <a:lnTo>
                  <a:pt x="272679" y="5232660"/>
                </a:lnTo>
                <a:lnTo>
                  <a:pt x="272160" y="5241150"/>
                </a:lnTo>
                <a:lnTo>
                  <a:pt x="272760" y="5243156"/>
                </a:lnTo>
                <a:cubicBezTo>
                  <a:pt x="273922" y="5246984"/>
                  <a:pt x="274952" y="5250824"/>
                  <a:pt x="275462" y="5254919"/>
                </a:cubicBezTo>
                <a:cubicBezTo>
                  <a:pt x="258407" y="5258851"/>
                  <a:pt x="276976" y="5290392"/>
                  <a:pt x="262897" y="5286259"/>
                </a:cubicBezTo>
                <a:cubicBezTo>
                  <a:pt x="262724" y="5309439"/>
                  <a:pt x="239612" y="5337531"/>
                  <a:pt x="252761" y="5357801"/>
                </a:cubicBezTo>
                <a:cubicBezTo>
                  <a:pt x="248775" y="5392256"/>
                  <a:pt x="247799" y="5423412"/>
                  <a:pt x="242360" y="5460080"/>
                </a:cubicBezTo>
                <a:cubicBezTo>
                  <a:pt x="232632" y="5488478"/>
                  <a:pt x="242025" y="5519143"/>
                  <a:pt x="229880" y="5539714"/>
                </a:cubicBezTo>
                <a:cubicBezTo>
                  <a:pt x="230558" y="5572454"/>
                  <a:pt x="222150" y="5613340"/>
                  <a:pt x="204283" y="5639080"/>
                </a:cubicBezTo>
                <a:cubicBezTo>
                  <a:pt x="201596" y="5674226"/>
                  <a:pt x="191051" y="5680198"/>
                  <a:pt x="198948" y="5710958"/>
                </a:cubicBezTo>
                <a:cubicBezTo>
                  <a:pt x="196338" y="5713534"/>
                  <a:pt x="194185" y="5716550"/>
                  <a:pt x="192367" y="5719859"/>
                </a:cubicBezTo>
                <a:lnTo>
                  <a:pt x="188035" y="5729935"/>
                </a:lnTo>
                <a:lnTo>
                  <a:pt x="188428" y="5731182"/>
                </a:lnTo>
                <a:lnTo>
                  <a:pt x="181635" y="5753538"/>
                </a:lnTo>
                <a:lnTo>
                  <a:pt x="169744" y="5796307"/>
                </a:lnTo>
                <a:lnTo>
                  <a:pt x="170351" y="5796644"/>
                </a:lnTo>
                <a:cubicBezTo>
                  <a:pt x="171558" y="5797954"/>
                  <a:pt x="172173" y="5799948"/>
                  <a:pt x="171559" y="5803435"/>
                </a:cubicBezTo>
                <a:cubicBezTo>
                  <a:pt x="182664" y="5798231"/>
                  <a:pt x="175075" y="5805646"/>
                  <a:pt x="172284" y="5816391"/>
                </a:cubicBezTo>
                <a:cubicBezTo>
                  <a:pt x="188911" y="5810703"/>
                  <a:pt x="174844" y="5841128"/>
                  <a:pt x="182542" y="5846382"/>
                </a:cubicBezTo>
                <a:cubicBezTo>
                  <a:pt x="180118" y="5854404"/>
                  <a:pt x="177856" y="5862781"/>
                  <a:pt x="175877" y="5871336"/>
                </a:cubicBezTo>
                <a:lnTo>
                  <a:pt x="174910" y="5876376"/>
                </a:lnTo>
                <a:lnTo>
                  <a:pt x="175047" y="5876483"/>
                </a:lnTo>
                <a:cubicBezTo>
                  <a:pt x="175167" y="5877594"/>
                  <a:pt x="174973" y="5879257"/>
                  <a:pt x="174335" y="5881814"/>
                </a:cubicBezTo>
                <a:lnTo>
                  <a:pt x="171273" y="5895339"/>
                </a:lnTo>
                <a:cubicBezTo>
                  <a:pt x="171401" y="5896476"/>
                  <a:pt x="171530" y="5897612"/>
                  <a:pt x="171658" y="5898749"/>
                </a:cubicBezTo>
                <a:lnTo>
                  <a:pt x="174658" y="5919558"/>
                </a:lnTo>
                <a:cubicBezTo>
                  <a:pt x="173958" y="5933601"/>
                  <a:pt x="171208" y="5962838"/>
                  <a:pt x="169099" y="5984417"/>
                </a:cubicBezTo>
                <a:cubicBezTo>
                  <a:pt x="162916" y="6005205"/>
                  <a:pt x="164971" y="6025162"/>
                  <a:pt x="162007" y="6049043"/>
                </a:cubicBezTo>
                <a:cubicBezTo>
                  <a:pt x="150795" y="6073830"/>
                  <a:pt x="160091" y="6088483"/>
                  <a:pt x="156875" y="6114000"/>
                </a:cubicBezTo>
                <a:cubicBezTo>
                  <a:pt x="141597" y="6134477"/>
                  <a:pt x="163381" y="6133378"/>
                  <a:pt x="165441" y="6146938"/>
                </a:cubicBezTo>
                <a:lnTo>
                  <a:pt x="165177" y="6150658"/>
                </a:lnTo>
                <a:lnTo>
                  <a:pt x="161772" y="6160011"/>
                </a:lnTo>
                <a:lnTo>
                  <a:pt x="160051" y="6163393"/>
                </a:lnTo>
                <a:cubicBezTo>
                  <a:pt x="159032" y="6165775"/>
                  <a:pt x="158564" y="6167421"/>
                  <a:pt x="158473" y="6168628"/>
                </a:cubicBezTo>
                <a:cubicBezTo>
                  <a:pt x="158506" y="6168685"/>
                  <a:pt x="158540" y="6168742"/>
                  <a:pt x="158573" y="6168799"/>
                </a:cubicBezTo>
                <a:lnTo>
                  <a:pt x="146463" y="6196671"/>
                </a:lnTo>
                <a:cubicBezTo>
                  <a:pt x="152348" y="6205503"/>
                  <a:pt x="134460" y="6231012"/>
                  <a:pt x="150209" y="6232365"/>
                </a:cubicBezTo>
                <a:cubicBezTo>
                  <a:pt x="145821" y="6242321"/>
                  <a:pt x="137774" y="6246719"/>
                  <a:pt x="148544" y="6246162"/>
                </a:cubicBezTo>
                <a:cubicBezTo>
                  <a:pt x="147378" y="6249522"/>
                  <a:pt x="147566" y="6251866"/>
                  <a:pt x="148403" y="6253754"/>
                </a:cubicBezTo>
                <a:lnTo>
                  <a:pt x="138880" y="6276449"/>
                </a:lnTo>
                <a:cubicBezTo>
                  <a:pt x="138814" y="6277540"/>
                  <a:pt x="138749" y="6278630"/>
                  <a:pt x="138683" y="6279721"/>
                </a:cubicBezTo>
                <a:lnTo>
                  <a:pt x="130721" y="6293675"/>
                </a:lnTo>
                <a:lnTo>
                  <a:pt x="120717" y="6313967"/>
                </a:lnTo>
                <a:cubicBezTo>
                  <a:pt x="120758" y="6314457"/>
                  <a:pt x="120800" y="6314947"/>
                  <a:pt x="120841" y="6315437"/>
                </a:cubicBezTo>
                <a:lnTo>
                  <a:pt x="115208" y="6324024"/>
                </a:lnTo>
                <a:cubicBezTo>
                  <a:pt x="113007" y="6326672"/>
                  <a:pt x="103991" y="6364381"/>
                  <a:pt x="101217" y="6365923"/>
                </a:cubicBezTo>
                <a:lnTo>
                  <a:pt x="74946" y="6556817"/>
                </a:lnTo>
                <a:cubicBezTo>
                  <a:pt x="55357" y="6665926"/>
                  <a:pt x="35695" y="6744075"/>
                  <a:pt x="16001" y="6808678"/>
                </a:cubicBezTo>
                <a:lnTo>
                  <a:pt x="0" y="6858000"/>
                </a:lnTo>
                <a:lnTo>
                  <a:pt x="5734864" y="6858000"/>
                </a:lnTo>
                <a:lnTo>
                  <a:pt x="5734864"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942867001"/>
      </p:ext>
    </p:extLst>
  </p:cSld>
  <p:clrMapOvr>
    <a:masterClrMapping/>
  </p:clrMapOvr>
  <mc:AlternateContent xmlns:mc="http://schemas.openxmlformats.org/markup-compatibility/2006" xmlns:p14="http://schemas.microsoft.com/office/powerpoint/2010/main">
    <mc:Choice Requires="p14">
      <p:transition spd="slow" p14:dur="2000" advTm="120250"/>
    </mc:Choice>
    <mc:Fallback xmlns="">
      <p:transition spd="slow" advTm="12025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Add Meaningful Title &amp; Author to Document</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Content Placeholder 5" descr="Screenshot File menu highlighted">
            <a:extLst>
              <a:ext uri="{FF2B5EF4-FFF2-40B4-BE49-F238E27FC236}">
                <a16:creationId xmlns:a16="http://schemas.microsoft.com/office/drawing/2014/main" id="{0EF3E685-51FA-1A2E-8104-DBEA77613C1F}"/>
              </a:ext>
            </a:extLst>
          </p:cNvPr>
          <p:cNvPicPr>
            <a:picLocks noGrp="1" noChangeAspect="1"/>
          </p:cNvPicPr>
          <p:nvPr>
            <p:ph sz="half" idx="1"/>
          </p:nvPr>
        </p:nvPicPr>
        <p:blipFill>
          <a:blip r:embed="rId5">
            <a:extLst>
              <a:ext uri="{28A0092B-C50C-407E-A947-70E740481C1C}">
                <a14:useLocalDpi xmlns:a14="http://schemas.microsoft.com/office/drawing/2010/main" val="0"/>
              </a:ext>
            </a:extLst>
          </a:blip>
          <a:stretch>
            <a:fillRect/>
          </a:stretch>
        </p:blipFill>
        <p:spPr>
          <a:xfrm>
            <a:off x="295275" y="1376559"/>
            <a:ext cx="2120495" cy="3089116"/>
          </a:xfrm>
          <a:prstGeom prst="rect">
            <a:avLst/>
          </a:prstGeom>
          <a:ln>
            <a:noFill/>
          </a:ln>
          <a:effectLst>
            <a:outerShdw blurRad="292100" dist="139700" dir="2700000" algn="tl" rotWithShape="0">
              <a:srgbClr val="333333">
                <a:alpha val="65000"/>
              </a:srgbClr>
            </a:outerShdw>
          </a:effectLst>
        </p:spPr>
      </p:pic>
      <p:pic>
        <p:nvPicPr>
          <p:cNvPr id="4" name="Content Placeholder 7" descr="Screenshot Info menu highlighted">
            <a:extLst>
              <a:ext uri="{FF2B5EF4-FFF2-40B4-BE49-F238E27FC236}">
                <a16:creationId xmlns:a16="http://schemas.microsoft.com/office/drawing/2014/main" id="{94E88EF0-415A-F178-DCCA-E984F358FE00}"/>
              </a:ext>
            </a:extLst>
          </p:cNvPr>
          <p:cNvPicPr>
            <a:picLocks noChangeAspect="1"/>
          </p:cNvPicPr>
          <p:nvPr/>
        </p:nvPicPr>
        <p:blipFill>
          <a:blip r:embed="rId6">
            <a:extLst>
              <a:ext uri="{28A0092B-C50C-407E-A947-70E740481C1C}">
                <a14:useLocalDpi xmlns:a14="http://schemas.microsoft.com/office/drawing/2010/main" val="0"/>
              </a:ext>
            </a:extLst>
          </a:blip>
          <a:stretch/>
        </p:blipFill>
        <p:spPr>
          <a:xfrm>
            <a:off x="2673109" y="1376559"/>
            <a:ext cx="1797862" cy="3857664"/>
          </a:xfrm>
          <a:prstGeom prst="rect">
            <a:avLst/>
          </a:prstGeom>
          <a:ln>
            <a:noFill/>
          </a:ln>
          <a:effectLst>
            <a:outerShdw blurRad="292100" dist="139700" dir="2700000" algn="tl" rotWithShape="0">
              <a:srgbClr val="333333">
                <a:alpha val="65000"/>
              </a:srgbClr>
            </a:outerShdw>
          </a:effectLst>
        </p:spPr>
      </p:pic>
      <p:pic>
        <p:nvPicPr>
          <p:cNvPr id="6" name="Content Placeholder 7" descr="Screenshot of document info with Title highlighted">
            <a:extLst>
              <a:ext uri="{FF2B5EF4-FFF2-40B4-BE49-F238E27FC236}">
                <a16:creationId xmlns:a16="http://schemas.microsoft.com/office/drawing/2014/main" id="{9D0D3466-8CB0-1C4D-2948-6AEECD2D5BA8}"/>
              </a:ext>
            </a:extLst>
          </p:cNvPr>
          <p:cNvPicPr>
            <a:picLocks noChangeAspect="1"/>
          </p:cNvPicPr>
          <p:nvPr/>
        </p:nvPicPr>
        <p:blipFill>
          <a:blip r:embed="rId7">
            <a:extLst>
              <a:ext uri="{28A0092B-C50C-407E-A947-70E740481C1C}">
                <a14:useLocalDpi xmlns:a14="http://schemas.microsoft.com/office/drawing/2010/main" val="0"/>
              </a:ext>
            </a:extLst>
          </a:blip>
          <a:srcRect/>
          <a:stretch/>
        </p:blipFill>
        <p:spPr>
          <a:xfrm>
            <a:off x="4728310" y="1376559"/>
            <a:ext cx="7105557" cy="2527079"/>
          </a:xfrm>
          <a:prstGeom prst="rect">
            <a:avLst/>
          </a:prstGeom>
          <a:ln>
            <a:noFill/>
          </a:ln>
          <a:effectLst>
            <a:outerShdw blurRad="292100" dist="139700" dir="2700000" algn="tl" rotWithShape="0">
              <a:srgbClr val="333333">
                <a:alpha val="65000"/>
              </a:srgbClr>
            </a:outerShdw>
          </a:effectLst>
        </p:spPr>
      </p:pic>
      <p:sp>
        <p:nvSpPr>
          <p:cNvPr id="8" name="TextBox 7">
            <a:extLst>
              <a:ext uri="{FF2B5EF4-FFF2-40B4-BE49-F238E27FC236}">
                <a16:creationId xmlns:a16="http://schemas.microsoft.com/office/drawing/2014/main" id="{1E273957-FF6B-3615-B8B4-55591CB5E671}"/>
              </a:ext>
            </a:extLst>
          </p:cNvPr>
          <p:cNvSpPr txBox="1"/>
          <p:nvPr/>
        </p:nvSpPr>
        <p:spPr>
          <a:xfrm>
            <a:off x="6619163" y="5042621"/>
            <a:ext cx="2899727" cy="923330"/>
          </a:xfrm>
          <a:prstGeom prst="rect">
            <a:avLst/>
          </a:prstGeom>
          <a:noFill/>
        </p:spPr>
        <p:txBody>
          <a:bodyPr wrap="square" rtlCol="0">
            <a:spAutoFit/>
          </a:bodyPr>
          <a:lstStyle/>
          <a:p>
            <a:r>
              <a:rPr lang="en-US" dirty="0"/>
              <a:t>Example of a screen reader reading filename instead of a meaningful title. </a:t>
            </a:r>
          </a:p>
        </p:txBody>
      </p:sp>
      <p:pic>
        <p:nvPicPr>
          <p:cNvPr id="5" name="Example File Name" descr="Example of screen reader reading a file name.">
            <a:hlinkClick r:id="" action="ppaction://media"/>
            <a:extLst>
              <a:ext uri="{FF2B5EF4-FFF2-40B4-BE49-F238E27FC236}">
                <a16:creationId xmlns:a16="http://schemas.microsoft.com/office/drawing/2014/main" id="{E796361F-CFBB-F6E1-ED76-D2A406C969C9}"/>
              </a:ext>
            </a:extLst>
          </p:cNvPr>
          <p:cNvPicPr>
            <a:picLocks noChangeAspect="1"/>
          </p:cNvPicPr>
          <p:nvPr>
            <a:videoFile r:link="rId2"/>
            <p:extLst>
              <p:ext uri="{DAA4B4D4-6D71-4841-9C94-3DE7FCFB9230}">
                <p14:media xmlns:p14="http://schemas.microsoft.com/office/powerpoint/2010/main" r:embed="rId1">
                  <p14:extLst>
                    <p:ext uri="{3AFAAA56-56D3-431D-BCD4-E75A35582382}">
                      <p173:tracksInfo xmlns:p173="http://schemas.microsoft.com/office/powerpoint/2017/3/main" displayLoc="media">
                        <p173:trackLst>
                          <p173:track id="{B41E9C53-E585-4681-9899-23E0325E5CAD}" label="English" lang="" r:embed="rId8"/>
                        </p173:trackLst>
                      </p173:tracksInfo>
                    </p:ext>
                  </p14:extLst>
                </p14:media>
              </p:ext>
            </p:extLst>
          </p:nvPr>
        </p:nvPicPr>
        <p:blipFill>
          <a:blip r:embed="rId9"/>
          <a:stretch>
            <a:fillRect/>
          </a:stretch>
        </p:blipFill>
        <p:spPr>
          <a:xfrm>
            <a:off x="9621835" y="4465675"/>
            <a:ext cx="2066925" cy="1800225"/>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10178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8050"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Headers and Styles</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An properly formatted Word document with proper headings.">
            <a:extLst>
              <a:ext uri="{FF2B5EF4-FFF2-40B4-BE49-F238E27FC236}">
                <a16:creationId xmlns:a16="http://schemas.microsoft.com/office/drawing/2014/main" id="{81ED254F-9068-42CE-8200-E194F182D13E}"/>
              </a:ext>
            </a:extLst>
          </p:cNvPr>
          <p:cNvPicPr>
            <a:picLocks noChangeAspect="1"/>
          </p:cNvPicPr>
          <p:nvPr/>
        </p:nvPicPr>
        <p:blipFill>
          <a:blip r:embed="rId3"/>
          <a:stretch>
            <a:fillRect/>
          </a:stretch>
        </p:blipFill>
        <p:spPr>
          <a:xfrm>
            <a:off x="1527494" y="1253331"/>
            <a:ext cx="6196961" cy="5343525"/>
          </a:xfrm>
          <a:prstGeom prst="rect">
            <a:avLst/>
          </a:prstGeom>
          <a:ln>
            <a:noFill/>
          </a:ln>
          <a:effectLst>
            <a:outerShdw blurRad="292100" dist="139700" dir="2700000" algn="tl" rotWithShape="0">
              <a:srgbClr val="333333">
                <a:alpha val="65000"/>
              </a:srgbClr>
            </a:outerShdw>
          </a:effectLst>
        </p:spPr>
      </p:pic>
      <p:cxnSp>
        <p:nvCxnSpPr>
          <p:cNvPr id="13" name="Straight Arrow Connector 12">
            <a:extLst>
              <a:ext uri="{FF2B5EF4-FFF2-40B4-BE49-F238E27FC236}">
                <a16:creationId xmlns:a16="http://schemas.microsoft.com/office/drawing/2014/main" id="{408353D6-6256-45AB-A7D2-8D98CA547516}"/>
              </a:ext>
              <a:ext uri="{C183D7F6-B498-43B3-948B-1728B52AA6E4}">
                <adec:decorative xmlns:adec="http://schemas.microsoft.com/office/drawing/2017/decorative" val="1"/>
              </a:ext>
            </a:extLst>
          </p:cNvPr>
          <p:cNvCxnSpPr/>
          <p:nvPr/>
        </p:nvCxnSpPr>
        <p:spPr>
          <a:xfrm>
            <a:off x="730249" y="1504950"/>
            <a:ext cx="1371600"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cxnSp>
        <p:nvCxnSpPr>
          <p:cNvPr id="14" name="Straight Arrow Connector 13">
            <a:extLst>
              <a:ext uri="{FF2B5EF4-FFF2-40B4-BE49-F238E27FC236}">
                <a16:creationId xmlns:a16="http://schemas.microsoft.com/office/drawing/2014/main" id="{A1ED1332-C39A-477F-8F18-53EFCFAE003A}"/>
              </a:ext>
              <a:ext uri="{C183D7F6-B498-43B3-948B-1728B52AA6E4}">
                <adec:decorative xmlns:adec="http://schemas.microsoft.com/office/drawing/2017/decorative" val="1"/>
              </a:ext>
            </a:extLst>
          </p:cNvPr>
          <p:cNvCxnSpPr/>
          <p:nvPr/>
        </p:nvCxnSpPr>
        <p:spPr>
          <a:xfrm>
            <a:off x="155894" y="5314950"/>
            <a:ext cx="1371600" cy="0"/>
          </a:xfrm>
          <a:prstGeom prst="straightConnector1">
            <a:avLst/>
          </a:prstGeom>
          <a:ln w="76200">
            <a:tailEnd type="triangle"/>
          </a:ln>
        </p:spPr>
        <p:style>
          <a:lnRef idx="3">
            <a:schemeClr val="accent2"/>
          </a:lnRef>
          <a:fillRef idx="0">
            <a:schemeClr val="accent2"/>
          </a:fillRef>
          <a:effectRef idx="2">
            <a:schemeClr val="accent2"/>
          </a:effectRef>
          <a:fontRef idx="minor">
            <a:schemeClr val="tx1"/>
          </a:fontRef>
        </p:style>
      </p:cxnSp>
      <p:sp>
        <p:nvSpPr>
          <p:cNvPr id="3" name="TextBox 2">
            <a:extLst>
              <a:ext uri="{FF2B5EF4-FFF2-40B4-BE49-F238E27FC236}">
                <a16:creationId xmlns:a16="http://schemas.microsoft.com/office/drawing/2014/main" id="{0A64892C-391D-B371-7B31-0E91A1DEF2DA}"/>
              </a:ext>
            </a:extLst>
          </p:cNvPr>
          <p:cNvSpPr txBox="1"/>
          <p:nvPr/>
        </p:nvSpPr>
        <p:spPr>
          <a:xfrm>
            <a:off x="8413749" y="2770931"/>
            <a:ext cx="3146426" cy="2308324"/>
          </a:xfrm>
          <a:prstGeom prst="rect">
            <a:avLst/>
          </a:prstGeom>
          <a:noFill/>
        </p:spPr>
        <p:txBody>
          <a:bodyPr wrap="square" rtlCol="0">
            <a:spAutoFit/>
          </a:bodyPr>
          <a:lstStyle/>
          <a:p>
            <a:r>
              <a:rPr lang="en-US" sz="2400" b="1"/>
              <a:t>Tip</a:t>
            </a:r>
            <a:r>
              <a:rPr lang="en-US" sz="2400"/>
              <a:t>: Turn on Navigation Pane in Word to see the structure. Click on View in the Ribbon and turn it on under Show section</a:t>
            </a:r>
          </a:p>
        </p:txBody>
      </p:sp>
    </p:spTree>
    <p:extLst>
      <p:ext uri="{BB962C8B-B14F-4D97-AF65-F5344CB8AC3E}">
        <p14:creationId xmlns:p14="http://schemas.microsoft.com/office/powerpoint/2010/main" val="15414568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6A905-1EB7-566C-4FC8-C71F7AA6B933}"/>
              </a:ext>
            </a:extLst>
          </p:cNvPr>
          <p:cNvSpPr>
            <a:spLocks noGrp="1"/>
          </p:cNvSpPr>
          <p:nvPr>
            <p:ph type="title"/>
          </p:nvPr>
        </p:nvSpPr>
        <p:spPr>
          <a:xfrm>
            <a:off x="1115568" y="509521"/>
            <a:ext cx="10232136" cy="1014984"/>
          </a:xfrm>
        </p:spPr>
        <p:txBody>
          <a:bodyPr vert="horz" lIns="91440" tIns="45720" rIns="91440" bIns="45720" rtlCol="0" anchor="ctr">
            <a:normAutofit/>
          </a:bodyPr>
          <a:lstStyle/>
          <a:p>
            <a:r>
              <a:rPr lang="en-US" sz="4000" b="1" kern="1200">
                <a:solidFill>
                  <a:schemeClr val="tx1"/>
                </a:solidFill>
                <a:latin typeface="+mj-lt"/>
                <a:ea typeface="+mj-ea"/>
                <a:cs typeface="+mj-cs"/>
              </a:rPr>
              <a:t>Headings: Word</a:t>
            </a:r>
          </a:p>
        </p:txBody>
      </p:sp>
      <p:sp>
        <p:nvSpPr>
          <p:cNvPr id="38" name="TextBox 37">
            <a:extLst>
              <a:ext uri="{FF2B5EF4-FFF2-40B4-BE49-F238E27FC236}">
                <a16:creationId xmlns:a16="http://schemas.microsoft.com/office/drawing/2014/main" id="{6F9BB68F-58C9-30A1-8F26-3B00FE61BB54}"/>
              </a:ext>
            </a:extLst>
          </p:cNvPr>
          <p:cNvSpPr txBox="1"/>
          <p:nvPr/>
        </p:nvSpPr>
        <p:spPr>
          <a:xfrm>
            <a:off x="1115568" y="1524505"/>
            <a:ext cx="9698612" cy="1569660"/>
          </a:xfrm>
          <a:prstGeom prst="rect">
            <a:avLst/>
          </a:prstGeom>
          <a:noFill/>
        </p:spPr>
        <p:txBody>
          <a:bodyPr wrap="square" rtlCol="0">
            <a:spAutoFit/>
          </a:bodyPr>
          <a:lstStyle/>
          <a:p>
            <a:pPr marL="285750" indent="-285750">
              <a:buFont typeface="Arial" panose="020B0604020202020204" pitchFamily="34" charset="0"/>
              <a:buChar char="•"/>
            </a:pPr>
            <a:r>
              <a:rPr lang="en-US" sz="2400"/>
              <a:t>Use the Styles found in the Home tab of the Ribbon</a:t>
            </a:r>
          </a:p>
          <a:p>
            <a:pPr marL="285750" indent="-285750">
              <a:buFont typeface="Arial" panose="020B0604020202020204" pitchFamily="34" charset="0"/>
              <a:buChar char="•"/>
            </a:pPr>
            <a:r>
              <a:rPr lang="en-US" sz="2400"/>
              <a:t>You can modify the heading format by right mouse clicking on the Heading in the Styles panel</a:t>
            </a:r>
          </a:p>
          <a:p>
            <a:pPr marL="285750" indent="-285750">
              <a:buFont typeface="Arial" panose="020B0604020202020204" pitchFamily="34" charset="0"/>
              <a:buChar char="•"/>
            </a:pPr>
            <a:r>
              <a:rPr lang="en-US" sz="2400" i="1"/>
              <a:t>Emphasis</a:t>
            </a:r>
            <a:r>
              <a:rPr lang="en-US" sz="2400"/>
              <a:t> Style is for italics and </a:t>
            </a:r>
            <a:r>
              <a:rPr lang="en-US" sz="2400" b="1"/>
              <a:t>Strong</a:t>
            </a:r>
            <a:r>
              <a:rPr lang="en-US" sz="2400"/>
              <a:t> is for bold</a:t>
            </a:r>
          </a:p>
        </p:txBody>
      </p:sp>
      <p:pic>
        <p:nvPicPr>
          <p:cNvPr id="43" name="Picture 42" descr="Screenshot of Styles panel in Microsoft Word Ribbon with Heading 1, Heading 2, and Heading 3 highlighted as well as Emphasis for italics and Strong for bold.">
            <a:extLst>
              <a:ext uri="{FF2B5EF4-FFF2-40B4-BE49-F238E27FC236}">
                <a16:creationId xmlns:a16="http://schemas.microsoft.com/office/drawing/2014/main" id="{359B06EB-8E4A-4C09-9E2C-E2073D55DB76}"/>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865034" y="3763836"/>
            <a:ext cx="10553795" cy="1809750"/>
          </a:xfrm>
          <a:prstGeom prst="rect">
            <a:avLst/>
          </a:prstGeom>
        </p:spPr>
      </p:pic>
    </p:spTree>
    <p:extLst>
      <p:ext uri="{BB962C8B-B14F-4D97-AF65-F5344CB8AC3E}">
        <p14:creationId xmlns:p14="http://schemas.microsoft.com/office/powerpoint/2010/main" val="13118803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6A905-1EB7-566C-4FC8-C71F7AA6B933}"/>
              </a:ext>
            </a:extLst>
          </p:cNvPr>
          <p:cNvSpPr>
            <a:spLocks noGrp="1"/>
          </p:cNvSpPr>
          <p:nvPr>
            <p:ph type="title"/>
          </p:nvPr>
        </p:nvSpPr>
        <p:spPr>
          <a:xfrm>
            <a:off x="1115568" y="509521"/>
            <a:ext cx="10232136" cy="1014984"/>
          </a:xfrm>
        </p:spPr>
        <p:txBody>
          <a:bodyPr vert="horz" lIns="91440" tIns="45720" rIns="91440" bIns="45720" rtlCol="0" anchor="ctr">
            <a:normAutofit/>
          </a:bodyPr>
          <a:lstStyle/>
          <a:p>
            <a:r>
              <a:rPr lang="en-US" sz="4000" b="1" kern="1200">
                <a:solidFill>
                  <a:schemeClr val="tx1"/>
                </a:solidFill>
                <a:latin typeface="+mj-lt"/>
                <a:ea typeface="+mj-ea"/>
                <a:cs typeface="+mj-cs"/>
              </a:rPr>
              <a:t>Blank Template for Word: Normal.dotm</a:t>
            </a:r>
          </a:p>
        </p:txBody>
      </p:sp>
      <p:sp>
        <p:nvSpPr>
          <p:cNvPr id="38" name="TextBox 37">
            <a:extLst>
              <a:ext uri="{FF2B5EF4-FFF2-40B4-BE49-F238E27FC236}">
                <a16:creationId xmlns:a16="http://schemas.microsoft.com/office/drawing/2014/main" id="{6F9BB68F-58C9-30A1-8F26-3B00FE61BB54}"/>
              </a:ext>
            </a:extLst>
          </p:cNvPr>
          <p:cNvSpPr txBox="1"/>
          <p:nvPr/>
        </p:nvSpPr>
        <p:spPr>
          <a:xfrm>
            <a:off x="613776" y="1524505"/>
            <a:ext cx="5009524" cy="4462760"/>
          </a:xfrm>
          <a:prstGeom prst="rect">
            <a:avLst/>
          </a:prstGeom>
          <a:noFill/>
        </p:spPr>
        <p:txBody>
          <a:bodyPr wrap="square" rtlCol="0">
            <a:spAutoFit/>
          </a:bodyPr>
          <a:lstStyle/>
          <a:p>
            <a:pPr marL="285750" indent="-285750">
              <a:spcAft>
                <a:spcPts val="1200"/>
              </a:spcAft>
              <a:buFont typeface="Arial" panose="020B0604020202020204" pitchFamily="34" charset="0"/>
              <a:buChar char="•"/>
            </a:pPr>
            <a:r>
              <a:rPr lang="en-US" sz="2400"/>
              <a:t>When you open Word and use the Blank template, it uses the </a:t>
            </a:r>
            <a:r>
              <a:rPr lang="en-US" sz="2400">
                <a:hlinkClick r:id="rId2"/>
              </a:rPr>
              <a:t>Normal.dotm </a:t>
            </a:r>
            <a:r>
              <a:rPr lang="en-US" sz="2400"/>
              <a:t>file.</a:t>
            </a:r>
          </a:p>
          <a:p>
            <a:pPr marL="285750" indent="-285750">
              <a:spcAft>
                <a:spcPts val="1200"/>
              </a:spcAft>
              <a:buFont typeface="Arial" panose="020B0604020202020204" pitchFamily="34" charset="0"/>
              <a:buChar char="•"/>
            </a:pPr>
            <a:r>
              <a:rPr lang="en-US" sz="2400"/>
              <a:t>If you make changes to any of the Styles in the Blank template and select </a:t>
            </a:r>
            <a:r>
              <a:rPr lang="en-US" sz="2400" i="1"/>
              <a:t>New documents base on this template</a:t>
            </a:r>
            <a:r>
              <a:rPr lang="en-US" sz="2400"/>
              <a:t>, it will save the changes to the Normal.dotm.</a:t>
            </a:r>
          </a:p>
          <a:p>
            <a:pPr marL="285750" indent="-285750">
              <a:buFont typeface="Arial" panose="020B0604020202020204" pitchFamily="34" charset="0"/>
              <a:buChar char="•"/>
            </a:pPr>
            <a:r>
              <a:rPr lang="en-US" sz="2400"/>
              <a:t>You can create custom templates if you use different Heading Styles for various documents.</a:t>
            </a:r>
          </a:p>
        </p:txBody>
      </p:sp>
      <p:pic>
        <p:nvPicPr>
          <p:cNvPr id="6" name="Picture 5" descr="Screenshot of Modify Style setting in Microsoft Word with New documents based on this template highlighted.">
            <a:extLst>
              <a:ext uri="{FF2B5EF4-FFF2-40B4-BE49-F238E27FC236}">
                <a16:creationId xmlns:a16="http://schemas.microsoft.com/office/drawing/2014/main" id="{9FC994FB-339F-4345-6B99-A4BC987F433B}"/>
              </a:ext>
            </a:extLst>
          </p:cNvPr>
          <p:cNvPicPr>
            <a:picLocks noChangeAspect="1"/>
          </p:cNvPicPr>
          <p:nvPr/>
        </p:nvPicPr>
        <p:blipFill>
          <a:blip r:embed="rId3"/>
          <a:stretch>
            <a:fillRect/>
          </a:stretch>
        </p:blipFill>
        <p:spPr>
          <a:xfrm>
            <a:off x="6066908" y="1413478"/>
            <a:ext cx="5009524" cy="513333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5892677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Alt Text</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838200" y="1376559"/>
            <a:ext cx="10900410" cy="3122676"/>
          </a:xfrm>
        </p:spPr>
        <p:txBody>
          <a:bodyPr vert="horz" lIns="91440" tIns="45720" rIns="91440" bIns="45720" rtlCol="0" anchor="t">
            <a:noAutofit/>
          </a:bodyPr>
          <a:lstStyle/>
          <a:p>
            <a:r>
              <a:rPr lang="en-US">
                <a:ea typeface="+mn-lt"/>
                <a:cs typeface="+mn-lt"/>
              </a:rPr>
              <a:t>Do not start alt text with “picture of” or “graphic of”</a:t>
            </a:r>
          </a:p>
          <a:p>
            <a:r>
              <a:rPr lang="en-US">
                <a:ea typeface="+mn-lt"/>
                <a:cs typeface="+mn-lt"/>
              </a:rPr>
              <a:t>Alt text is accurate (not file name)</a:t>
            </a:r>
          </a:p>
          <a:p>
            <a:r>
              <a:rPr lang="en-US">
                <a:ea typeface="+mn-lt"/>
                <a:cs typeface="+mn-lt"/>
              </a:rPr>
              <a:t>Validate auto-generated alt text</a:t>
            </a:r>
          </a:p>
          <a:p>
            <a:r>
              <a:rPr lang="en-US">
                <a:ea typeface="+mn-lt"/>
                <a:cs typeface="+mn-lt"/>
              </a:rPr>
              <a:t>Include enough information for end user</a:t>
            </a:r>
          </a:p>
          <a:p>
            <a:r>
              <a:rPr lang="en-US">
                <a:ea typeface="+mn-lt"/>
                <a:cs typeface="+mn-lt"/>
              </a:rPr>
              <a:t>Exclude information found near the image (i.e. caption below image)</a:t>
            </a:r>
          </a:p>
          <a:p>
            <a:r>
              <a:rPr lang="en-US">
                <a:ea typeface="+mn-lt"/>
                <a:cs typeface="+mn-lt"/>
              </a:rPr>
              <a:t> Include alt text of images with hyperlink</a:t>
            </a:r>
          </a:p>
          <a:p>
            <a:r>
              <a:rPr lang="en-US">
                <a:ea typeface="+mn-lt"/>
                <a:cs typeface="+mn-lt"/>
              </a:rPr>
              <a:t>Alt text can vary for same image based on context</a:t>
            </a:r>
          </a:p>
          <a:p>
            <a:r>
              <a:rPr lang="en-US">
                <a:ea typeface="+mn-lt"/>
                <a:cs typeface="+mn-lt"/>
              </a:rPr>
              <a:t>Graphs/Charts and maps are more complex</a:t>
            </a:r>
          </a:p>
          <a:p>
            <a:r>
              <a:rPr lang="en-US">
                <a:ea typeface="+mn-lt"/>
                <a:cs typeface="+mn-lt"/>
              </a:rPr>
              <a:t>Ask content creator (person who wants to use the image) to write the alt text</a:t>
            </a:r>
          </a:p>
        </p:txBody>
      </p:sp>
    </p:spTree>
    <p:extLst>
      <p:ext uri="{BB962C8B-B14F-4D97-AF65-F5344CB8AC3E}">
        <p14:creationId xmlns:p14="http://schemas.microsoft.com/office/powerpoint/2010/main" val="2652496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FAE1E7-5C83-4A70-923E-1EE611691307}"/>
              </a:ext>
            </a:extLst>
          </p:cNvPr>
          <p:cNvSpPr>
            <a:spLocks noGrp="1"/>
          </p:cNvSpPr>
          <p:nvPr>
            <p:ph type="title"/>
          </p:nvPr>
        </p:nvSpPr>
        <p:spPr>
          <a:xfrm>
            <a:off x="838200" y="50996"/>
            <a:ext cx="10587446" cy="1325563"/>
          </a:xfrm>
        </p:spPr>
        <p:txBody>
          <a:bodyPr>
            <a:normAutofit/>
          </a:bodyPr>
          <a:lstStyle/>
          <a:p>
            <a:r>
              <a:rPr lang="en-US" sz="4000" b="1">
                <a:latin typeface="Cambria" panose="02040503050406030204" pitchFamily="18" charset="0"/>
                <a:ea typeface="Cambria" panose="02040503050406030204" pitchFamily="18" charset="0"/>
              </a:rPr>
              <a:t>Automatic Alt Text Setting in Microsoft</a:t>
            </a:r>
          </a:p>
        </p:txBody>
      </p:sp>
      <p:sp>
        <p:nvSpPr>
          <p:cNvPr id="7" name="sketchy line">
            <a:extLst>
              <a:ext uri="{FF2B5EF4-FFF2-40B4-BE49-F238E27FC236}">
                <a16:creationId xmlns:a16="http://schemas.microsoft.com/office/drawing/2014/main" id="{A7269A24-2D2A-4395-9A3A-C7247507DE15}"/>
              </a:ext>
              <a:ext uri="{C183D7F6-B498-43B3-948B-1728B52AA6E4}">
                <adec:decorative xmlns:adec="http://schemas.microsoft.com/office/drawing/2017/decorative" val="1"/>
              </a:ext>
            </a:extLst>
          </p:cNvPr>
          <p:cNvSpPr>
            <a:spLocks noChangeAspect="1"/>
          </p:cNvSpPr>
          <p:nvPr>
            <p:extLst>
              <p:ext uri="{386F3935-93C4-4BCD-93E2-E3B085C9AB24}">
                <p16:designElem xmlns:p16="http://schemas.microsoft.com/office/powerpoint/2015/main" val="1"/>
              </p:ext>
            </p:extLst>
          </p:nvPr>
        </p:nvSpPr>
        <p:spPr>
          <a:xfrm>
            <a:off x="295275" y="1030693"/>
            <a:ext cx="10972800" cy="18288"/>
          </a:xfrm>
          <a:custGeom>
            <a:avLst/>
            <a:gdLst>
              <a:gd name="connsiteX0" fmla="*/ 0 w 10972800"/>
              <a:gd name="connsiteY0" fmla="*/ 0 h 18288"/>
              <a:gd name="connsiteX1" fmla="*/ 356616 w 10972800"/>
              <a:gd name="connsiteY1" fmla="*/ 0 h 18288"/>
              <a:gd name="connsiteX2" fmla="*/ 1042416 w 10972800"/>
              <a:gd name="connsiteY2" fmla="*/ 0 h 18288"/>
              <a:gd name="connsiteX3" fmla="*/ 1947672 w 10972800"/>
              <a:gd name="connsiteY3" fmla="*/ 0 h 18288"/>
              <a:gd name="connsiteX4" fmla="*/ 2633472 w 10972800"/>
              <a:gd name="connsiteY4" fmla="*/ 0 h 18288"/>
              <a:gd name="connsiteX5" fmla="*/ 2990088 w 10972800"/>
              <a:gd name="connsiteY5" fmla="*/ 0 h 18288"/>
              <a:gd name="connsiteX6" fmla="*/ 3456432 w 10972800"/>
              <a:gd name="connsiteY6" fmla="*/ 0 h 18288"/>
              <a:gd name="connsiteX7" fmla="*/ 4361688 w 10972800"/>
              <a:gd name="connsiteY7" fmla="*/ 0 h 18288"/>
              <a:gd name="connsiteX8" fmla="*/ 5266944 w 10972800"/>
              <a:gd name="connsiteY8" fmla="*/ 0 h 18288"/>
              <a:gd name="connsiteX9" fmla="*/ 6172200 w 10972800"/>
              <a:gd name="connsiteY9" fmla="*/ 0 h 18288"/>
              <a:gd name="connsiteX10" fmla="*/ 6528816 w 10972800"/>
              <a:gd name="connsiteY10" fmla="*/ 0 h 18288"/>
              <a:gd name="connsiteX11" fmla="*/ 7214616 w 10972800"/>
              <a:gd name="connsiteY11" fmla="*/ 0 h 18288"/>
              <a:gd name="connsiteX12" fmla="*/ 7790688 w 10972800"/>
              <a:gd name="connsiteY12" fmla="*/ 0 h 18288"/>
              <a:gd name="connsiteX13" fmla="*/ 8147304 w 10972800"/>
              <a:gd name="connsiteY13" fmla="*/ 0 h 18288"/>
              <a:gd name="connsiteX14" fmla="*/ 9052560 w 10972800"/>
              <a:gd name="connsiteY14" fmla="*/ 0 h 18288"/>
              <a:gd name="connsiteX15" fmla="*/ 9409176 w 10972800"/>
              <a:gd name="connsiteY15" fmla="*/ 0 h 18288"/>
              <a:gd name="connsiteX16" fmla="*/ 9765792 w 10972800"/>
              <a:gd name="connsiteY16" fmla="*/ 0 h 18288"/>
              <a:gd name="connsiteX17" fmla="*/ 10341864 w 10972800"/>
              <a:gd name="connsiteY17" fmla="*/ 0 h 18288"/>
              <a:gd name="connsiteX18" fmla="*/ 10972800 w 10972800"/>
              <a:gd name="connsiteY18" fmla="*/ 0 h 18288"/>
              <a:gd name="connsiteX19" fmla="*/ 10972800 w 10972800"/>
              <a:gd name="connsiteY19" fmla="*/ 18288 h 18288"/>
              <a:gd name="connsiteX20" fmla="*/ 10177272 w 10972800"/>
              <a:gd name="connsiteY20" fmla="*/ 18288 h 18288"/>
              <a:gd name="connsiteX21" fmla="*/ 9820656 w 10972800"/>
              <a:gd name="connsiteY21" fmla="*/ 18288 h 18288"/>
              <a:gd name="connsiteX22" fmla="*/ 9464040 w 10972800"/>
              <a:gd name="connsiteY22" fmla="*/ 18288 h 18288"/>
              <a:gd name="connsiteX23" fmla="*/ 8778240 w 10972800"/>
              <a:gd name="connsiteY23" fmla="*/ 18288 h 18288"/>
              <a:gd name="connsiteX24" fmla="*/ 8421624 w 10972800"/>
              <a:gd name="connsiteY24" fmla="*/ 18288 h 18288"/>
              <a:gd name="connsiteX25" fmla="*/ 7735824 w 10972800"/>
              <a:gd name="connsiteY25" fmla="*/ 18288 h 18288"/>
              <a:gd name="connsiteX26" fmla="*/ 6940296 w 10972800"/>
              <a:gd name="connsiteY26" fmla="*/ 18288 h 18288"/>
              <a:gd name="connsiteX27" fmla="*/ 6254496 w 10972800"/>
              <a:gd name="connsiteY27" fmla="*/ 18288 h 18288"/>
              <a:gd name="connsiteX28" fmla="*/ 5458968 w 10972800"/>
              <a:gd name="connsiteY28" fmla="*/ 18288 h 18288"/>
              <a:gd name="connsiteX29" fmla="*/ 4663440 w 10972800"/>
              <a:gd name="connsiteY29" fmla="*/ 18288 h 18288"/>
              <a:gd name="connsiteX30" fmla="*/ 4306824 w 10972800"/>
              <a:gd name="connsiteY30" fmla="*/ 18288 h 18288"/>
              <a:gd name="connsiteX31" fmla="*/ 3840480 w 10972800"/>
              <a:gd name="connsiteY31" fmla="*/ 18288 h 18288"/>
              <a:gd name="connsiteX32" fmla="*/ 3264408 w 10972800"/>
              <a:gd name="connsiteY32" fmla="*/ 18288 h 18288"/>
              <a:gd name="connsiteX33" fmla="*/ 2578608 w 10972800"/>
              <a:gd name="connsiteY33" fmla="*/ 18288 h 18288"/>
              <a:gd name="connsiteX34" fmla="*/ 1673352 w 10972800"/>
              <a:gd name="connsiteY34" fmla="*/ 18288 h 18288"/>
              <a:gd name="connsiteX35" fmla="*/ 877824 w 10972800"/>
              <a:gd name="connsiteY35" fmla="*/ 18288 h 18288"/>
              <a:gd name="connsiteX36" fmla="*/ 0 w 10972800"/>
              <a:gd name="connsiteY36" fmla="*/ 18288 h 18288"/>
              <a:gd name="connsiteX37" fmla="*/ 0 w 10972800"/>
              <a:gd name="connsiteY3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0972800" h="18288" fill="none" extrusionOk="0">
                <a:moveTo>
                  <a:pt x="0" y="0"/>
                </a:moveTo>
                <a:cubicBezTo>
                  <a:pt x="165916" y="-1866"/>
                  <a:pt x="188720" y="13756"/>
                  <a:pt x="356616" y="0"/>
                </a:cubicBezTo>
                <a:cubicBezTo>
                  <a:pt x="524512" y="-13756"/>
                  <a:pt x="734781" y="8922"/>
                  <a:pt x="1042416" y="0"/>
                </a:cubicBezTo>
                <a:cubicBezTo>
                  <a:pt x="1350051" y="-8922"/>
                  <a:pt x="1595982" y="-26315"/>
                  <a:pt x="1947672" y="0"/>
                </a:cubicBezTo>
                <a:cubicBezTo>
                  <a:pt x="2299362" y="26315"/>
                  <a:pt x="2292691" y="-19526"/>
                  <a:pt x="2633472" y="0"/>
                </a:cubicBezTo>
                <a:cubicBezTo>
                  <a:pt x="2974253" y="19526"/>
                  <a:pt x="2857309" y="10773"/>
                  <a:pt x="2990088" y="0"/>
                </a:cubicBezTo>
                <a:cubicBezTo>
                  <a:pt x="3122867" y="-10773"/>
                  <a:pt x="3359343" y="7194"/>
                  <a:pt x="3456432" y="0"/>
                </a:cubicBezTo>
                <a:cubicBezTo>
                  <a:pt x="3553521" y="-7194"/>
                  <a:pt x="4136258" y="5108"/>
                  <a:pt x="4361688" y="0"/>
                </a:cubicBezTo>
                <a:cubicBezTo>
                  <a:pt x="4587118" y="-5108"/>
                  <a:pt x="4992424" y="-42958"/>
                  <a:pt x="5266944" y="0"/>
                </a:cubicBezTo>
                <a:cubicBezTo>
                  <a:pt x="5541464" y="42958"/>
                  <a:pt x="5882966" y="-3430"/>
                  <a:pt x="6172200" y="0"/>
                </a:cubicBezTo>
                <a:cubicBezTo>
                  <a:pt x="6461434" y="3430"/>
                  <a:pt x="6432127" y="6688"/>
                  <a:pt x="6528816" y="0"/>
                </a:cubicBezTo>
                <a:cubicBezTo>
                  <a:pt x="6625505" y="-6688"/>
                  <a:pt x="6916805" y="-436"/>
                  <a:pt x="7214616" y="0"/>
                </a:cubicBezTo>
                <a:cubicBezTo>
                  <a:pt x="7512427" y="436"/>
                  <a:pt x="7626159" y="-6909"/>
                  <a:pt x="7790688" y="0"/>
                </a:cubicBezTo>
                <a:cubicBezTo>
                  <a:pt x="7955217" y="6909"/>
                  <a:pt x="8048891" y="15307"/>
                  <a:pt x="8147304" y="0"/>
                </a:cubicBezTo>
                <a:cubicBezTo>
                  <a:pt x="8245717" y="-15307"/>
                  <a:pt x="8645618" y="-11734"/>
                  <a:pt x="9052560" y="0"/>
                </a:cubicBezTo>
                <a:cubicBezTo>
                  <a:pt x="9459502" y="11734"/>
                  <a:pt x="9320584" y="8388"/>
                  <a:pt x="9409176" y="0"/>
                </a:cubicBezTo>
                <a:cubicBezTo>
                  <a:pt x="9497768" y="-8388"/>
                  <a:pt x="9644192" y="8379"/>
                  <a:pt x="9765792" y="0"/>
                </a:cubicBezTo>
                <a:cubicBezTo>
                  <a:pt x="9887392" y="-8379"/>
                  <a:pt x="10105220" y="-12663"/>
                  <a:pt x="10341864" y="0"/>
                </a:cubicBezTo>
                <a:cubicBezTo>
                  <a:pt x="10578508" y="12663"/>
                  <a:pt x="10773103" y="-5786"/>
                  <a:pt x="10972800" y="0"/>
                </a:cubicBezTo>
                <a:cubicBezTo>
                  <a:pt x="10972146" y="8818"/>
                  <a:pt x="10972240" y="13823"/>
                  <a:pt x="10972800" y="18288"/>
                </a:cubicBezTo>
                <a:cubicBezTo>
                  <a:pt x="10588778" y="31598"/>
                  <a:pt x="10543381" y="-12698"/>
                  <a:pt x="10177272" y="18288"/>
                </a:cubicBezTo>
                <a:cubicBezTo>
                  <a:pt x="9811163" y="49274"/>
                  <a:pt x="9996817" y="25662"/>
                  <a:pt x="9820656" y="18288"/>
                </a:cubicBezTo>
                <a:cubicBezTo>
                  <a:pt x="9644495" y="10914"/>
                  <a:pt x="9607007" y="31631"/>
                  <a:pt x="9464040" y="18288"/>
                </a:cubicBezTo>
                <a:cubicBezTo>
                  <a:pt x="9321073" y="4945"/>
                  <a:pt x="9114189" y="28940"/>
                  <a:pt x="8778240" y="18288"/>
                </a:cubicBezTo>
                <a:cubicBezTo>
                  <a:pt x="8442291" y="7636"/>
                  <a:pt x="8594763" y="987"/>
                  <a:pt x="8421624" y="18288"/>
                </a:cubicBezTo>
                <a:cubicBezTo>
                  <a:pt x="8248485" y="35589"/>
                  <a:pt x="7929515" y="37573"/>
                  <a:pt x="7735824" y="18288"/>
                </a:cubicBezTo>
                <a:cubicBezTo>
                  <a:pt x="7542133" y="-997"/>
                  <a:pt x="7252504" y="33858"/>
                  <a:pt x="6940296" y="18288"/>
                </a:cubicBezTo>
                <a:cubicBezTo>
                  <a:pt x="6628088" y="2718"/>
                  <a:pt x="6528503" y="48389"/>
                  <a:pt x="6254496" y="18288"/>
                </a:cubicBezTo>
                <a:cubicBezTo>
                  <a:pt x="5980489" y="-11813"/>
                  <a:pt x="5695784" y="-3740"/>
                  <a:pt x="5458968" y="18288"/>
                </a:cubicBezTo>
                <a:cubicBezTo>
                  <a:pt x="5222152" y="40316"/>
                  <a:pt x="5010751" y="19095"/>
                  <a:pt x="4663440" y="18288"/>
                </a:cubicBezTo>
                <a:cubicBezTo>
                  <a:pt x="4316129" y="17481"/>
                  <a:pt x="4425552" y="1606"/>
                  <a:pt x="4306824" y="18288"/>
                </a:cubicBezTo>
                <a:cubicBezTo>
                  <a:pt x="4188096" y="34970"/>
                  <a:pt x="3941535" y="7481"/>
                  <a:pt x="3840480" y="18288"/>
                </a:cubicBezTo>
                <a:cubicBezTo>
                  <a:pt x="3739425" y="29095"/>
                  <a:pt x="3402388" y="17641"/>
                  <a:pt x="3264408" y="18288"/>
                </a:cubicBezTo>
                <a:cubicBezTo>
                  <a:pt x="3126428" y="18935"/>
                  <a:pt x="2776779" y="9983"/>
                  <a:pt x="2578608" y="18288"/>
                </a:cubicBezTo>
                <a:cubicBezTo>
                  <a:pt x="2380437" y="26593"/>
                  <a:pt x="1909468" y="25818"/>
                  <a:pt x="1673352" y="18288"/>
                </a:cubicBezTo>
                <a:cubicBezTo>
                  <a:pt x="1437236" y="10758"/>
                  <a:pt x="1131180" y="49884"/>
                  <a:pt x="877824" y="18288"/>
                </a:cubicBezTo>
                <a:cubicBezTo>
                  <a:pt x="624468" y="-13308"/>
                  <a:pt x="206753" y="2195"/>
                  <a:pt x="0" y="18288"/>
                </a:cubicBezTo>
                <a:cubicBezTo>
                  <a:pt x="313" y="10654"/>
                  <a:pt x="-263" y="4056"/>
                  <a:pt x="0" y="0"/>
                </a:cubicBezTo>
                <a:close/>
              </a:path>
              <a:path w="10972800" h="18288" stroke="0" extrusionOk="0">
                <a:moveTo>
                  <a:pt x="0" y="0"/>
                </a:moveTo>
                <a:cubicBezTo>
                  <a:pt x="164017" y="-17675"/>
                  <a:pt x="309425" y="9913"/>
                  <a:pt x="466344" y="0"/>
                </a:cubicBezTo>
                <a:cubicBezTo>
                  <a:pt x="623263" y="-9913"/>
                  <a:pt x="659300" y="-14524"/>
                  <a:pt x="822960" y="0"/>
                </a:cubicBezTo>
                <a:cubicBezTo>
                  <a:pt x="986620" y="14524"/>
                  <a:pt x="1105222" y="-16481"/>
                  <a:pt x="1289304" y="0"/>
                </a:cubicBezTo>
                <a:cubicBezTo>
                  <a:pt x="1473386" y="16481"/>
                  <a:pt x="1693223" y="26161"/>
                  <a:pt x="1975104" y="0"/>
                </a:cubicBezTo>
                <a:cubicBezTo>
                  <a:pt x="2256985" y="-26161"/>
                  <a:pt x="2435781" y="23061"/>
                  <a:pt x="2770632" y="0"/>
                </a:cubicBezTo>
                <a:cubicBezTo>
                  <a:pt x="3105483" y="-23061"/>
                  <a:pt x="3247479" y="-44011"/>
                  <a:pt x="3675888" y="0"/>
                </a:cubicBezTo>
                <a:cubicBezTo>
                  <a:pt x="4104297" y="44011"/>
                  <a:pt x="4280918" y="4017"/>
                  <a:pt x="4581144" y="0"/>
                </a:cubicBezTo>
                <a:cubicBezTo>
                  <a:pt x="4881370" y="-4017"/>
                  <a:pt x="5021699" y="-11889"/>
                  <a:pt x="5157216" y="0"/>
                </a:cubicBezTo>
                <a:cubicBezTo>
                  <a:pt x="5292733" y="11889"/>
                  <a:pt x="5603398" y="-17698"/>
                  <a:pt x="5952744" y="0"/>
                </a:cubicBezTo>
                <a:cubicBezTo>
                  <a:pt x="6302090" y="17698"/>
                  <a:pt x="6353093" y="-11909"/>
                  <a:pt x="6638544" y="0"/>
                </a:cubicBezTo>
                <a:cubicBezTo>
                  <a:pt x="6923995" y="11909"/>
                  <a:pt x="7053404" y="21630"/>
                  <a:pt x="7214616" y="0"/>
                </a:cubicBezTo>
                <a:cubicBezTo>
                  <a:pt x="7375828" y="-21630"/>
                  <a:pt x="7837963" y="3886"/>
                  <a:pt x="8010144" y="0"/>
                </a:cubicBezTo>
                <a:cubicBezTo>
                  <a:pt x="8182325" y="-3886"/>
                  <a:pt x="8224183" y="16009"/>
                  <a:pt x="8366760" y="0"/>
                </a:cubicBezTo>
                <a:cubicBezTo>
                  <a:pt x="8509337" y="-16009"/>
                  <a:pt x="8687920" y="-5720"/>
                  <a:pt x="8942832" y="0"/>
                </a:cubicBezTo>
                <a:cubicBezTo>
                  <a:pt x="9197744" y="5720"/>
                  <a:pt x="9368437" y="20479"/>
                  <a:pt x="9628632" y="0"/>
                </a:cubicBezTo>
                <a:cubicBezTo>
                  <a:pt x="9888827" y="-20479"/>
                  <a:pt x="10560858" y="-20746"/>
                  <a:pt x="10972800" y="0"/>
                </a:cubicBezTo>
                <a:cubicBezTo>
                  <a:pt x="10972186" y="5722"/>
                  <a:pt x="10972980" y="12495"/>
                  <a:pt x="10972800" y="18288"/>
                </a:cubicBezTo>
                <a:cubicBezTo>
                  <a:pt x="10786146" y="12536"/>
                  <a:pt x="10623717" y="14033"/>
                  <a:pt x="10506456" y="18288"/>
                </a:cubicBezTo>
                <a:cubicBezTo>
                  <a:pt x="10389195" y="22543"/>
                  <a:pt x="10296178" y="20107"/>
                  <a:pt x="10149840" y="18288"/>
                </a:cubicBezTo>
                <a:cubicBezTo>
                  <a:pt x="10003502" y="16469"/>
                  <a:pt x="9767530" y="28891"/>
                  <a:pt x="9464040" y="18288"/>
                </a:cubicBezTo>
                <a:cubicBezTo>
                  <a:pt x="9160550" y="7685"/>
                  <a:pt x="9229050" y="2659"/>
                  <a:pt x="8997696" y="18288"/>
                </a:cubicBezTo>
                <a:cubicBezTo>
                  <a:pt x="8766342" y="33917"/>
                  <a:pt x="8340136" y="34864"/>
                  <a:pt x="8092440" y="18288"/>
                </a:cubicBezTo>
                <a:cubicBezTo>
                  <a:pt x="7844744" y="1712"/>
                  <a:pt x="7863720" y="27405"/>
                  <a:pt x="7735824" y="18288"/>
                </a:cubicBezTo>
                <a:cubicBezTo>
                  <a:pt x="7607928" y="9171"/>
                  <a:pt x="7323619" y="461"/>
                  <a:pt x="7050024" y="18288"/>
                </a:cubicBezTo>
                <a:cubicBezTo>
                  <a:pt x="6776429" y="36115"/>
                  <a:pt x="6787899" y="28206"/>
                  <a:pt x="6693408" y="18288"/>
                </a:cubicBezTo>
                <a:cubicBezTo>
                  <a:pt x="6598917" y="8370"/>
                  <a:pt x="6395231" y="19114"/>
                  <a:pt x="6227064" y="18288"/>
                </a:cubicBezTo>
                <a:cubicBezTo>
                  <a:pt x="6058897" y="17462"/>
                  <a:pt x="5618582" y="1091"/>
                  <a:pt x="5431536" y="18288"/>
                </a:cubicBezTo>
                <a:cubicBezTo>
                  <a:pt x="5244490" y="35485"/>
                  <a:pt x="4729797" y="-9650"/>
                  <a:pt x="4526280" y="18288"/>
                </a:cubicBezTo>
                <a:cubicBezTo>
                  <a:pt x="4322763" y="46226"/>
                  <a:pt x="4216797" y="756"/>
                  <a:pt x="4059936" y="18288"/>
                </a:cubicBezTo>
                <a:cubicBezTo>
                  <a:pt x="3903075" y="35820"/>
                  <a:pt x="3537912" y="42098"/>
                  <a:pt x="3374136" y="18288"/>
                </a:cubicBezTo>
                <a:cubicBezTo>
                  <a:pt x="3210360" y="-5522"/>
                  <a:pt x="3126842" y="39135"/>
                  <a:pt x="2907792" y="18288"/>
                </a:cubicBezTo>
                <a:cubicBezTo>
                  <a:pt x="2688742" y="-2559"/>
                  <a:pt x="2490436" y="34100"/>
                  <a:pt x="2112264" y="18288"/>
                </a:cubicBezTo>
                <a:cubicBezTo>
                  <a:pt x="1734092" y="2476"/>
                  <a:pt x="1744622" y="-7274"/>
                  <a:pt x="1536192" y="18288"/>
                </a:cubicBezTo>
                <a:cubicBezTo>
                  <a:pt x="1327762" y="43850"/>
                  <a:pt x="1189025" y="6435"/>
                  <a:pt x="1069848" y="18288"/>
                </a:cubicBezTo>
                <a:cubicBezTo>
                  <a:pt x="950671" y="30141"/>
                  <a:pt x="858345" y="33684"/>
                  <a:pt x="713232" y="18288"/>
                </a:cubicBezTo>
                <a:cubicBezTo>
                  <a:pt x="568119" y="2892"/>
                  <a:pt x="250292" y="5410"/>
                  <a:pt x="0" y="18288"/>
                </a:cubicBezTo>
                <a:cubicBezTo>
                  <a:pt x="465" y="13062"/>
                  <a:pt x="-894" y="9029"/>
                  <a:pt x="0" y="0"/>
                </a:cubicBezTo>
                <a:close/>
              </a:path>
            </a:pathLst>
          </a:custGeom>
          <a:solidFill>
            <a:srgbClr val="83B2C9">
              <a:alpha val="75000"/>
            </a:srgbClr>
          </a:solidFill>
          <a:ln w="44450" cap="rnd">
            <a:solidFill>
              <a:srgbClr val="83B2C9">
                <a:alpha val="75000"/>
              </a:srgbClr>
            </a:solidFill>
            <a:round/>
            <a:extLst>
              <a:ext uri="{C807C97D-BFC1-408E-A445-0C87EB9F89A2}">
                <ask:lineSketchStyleProps xmlns:ask="http://schemas.microsoft.com/office/drawing/2018/sketchyshapes" sd="2727557108">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E136DDF-0A0A-5B95-9ED9-339409A415F7}"/>
              </a:ext>
            </a:extLst>
          </p:cNvPr>
          <p:cNvSpPr>
            <a:spLocks noGrp="1"/>
          </p:cNvSpPr>
          <p:nvPr>
            <p:ph idx="1"/>
          </p:nvPr>
        </p:nvSpPr>
        <p:spPr>
          <a:xfrm>
            <a:off x="525048" y="2028679"/>
            <a:ext cx="3395599" cy="2643530"/>
          </a:xfrm>
        </p:spPr>
        <p:txBody>
          <a:bodyPr vert="horz" lIns="91440" tIns="45720" rIns="91440" bIns="45720" rtlCol="0" anchor="t">
            <a:noAutofit/>
          </a:bodyPr>
          <a:lstStyle/>
          <a:p>
            <a:pPr marL="0" indent="0">
              <a:buNone/>
            </a:pPr>
            <a:r>
              <a:rPr lang="en-US">
                <a:ea typeface="+mn-lt"/>
                <a:cs typeface="+mn-lt"/>
              </a:rPr>
              <a:t>You can turn on/off the Automatic Alt Text Setting found in File &gt; Options &gt; Accessibility</a:t>
            </a:r>
          </a:p>
        </p:txBody>
      </p:sp>
      <p:pic>
        <p:nvPicPr>
          <p:cNvPr id="5" name="Picture 4" descr="Screenshot of Automatic Alt Text Setting highlighted in Microsoft">
            <a:extLst>
              <a:ext uri="{FF2B5EF4-FFF2-40B4-BE49-F238E27FC236}">
                <a16:creationId xmlns:a16="http://schemas.microsoft.com/office/drawing/2014/main" id="{C6D480DC-4B12-6995-4BD9-D3EF6686073C}"/>
              </a:ext>
            </a:extLst>
          </p:cNvPr>
          <p:cNvPicPr>
            <a:picLocks noChangeAspect="1"/>
          </p:cNvPicPr>
          <p:nvPr/>
        </p:nvPicPr>
        <p:blipFill>
          <a:blip r:embed="rId3"/>
          <a:stretch>
            <a:fillRect/>
          </a:stretch>
        </p:blipFill>
        <p:spPr>
          <a:xfrm>
            <a:off x="4840750" y="1254004"/>
            <a:ext cx="6427325" cy="532188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68143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1013</Words>
  <Application>Microsoft Office PowerPoint</Application>
  <PresentationFormat>Widescreen</PresentationFormat>
  <Paragraphs>120</Paragraphs>
  <Slides>18</Slides>
  <Notes>15</Notes>
  <HiddenSlides>0</HiddenSlides>
  <MMClips>1</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Cambria</vt:lpstr>
      <vt:lpstr>Wingdings</vt:lpstr>
      <vt:lpstr>Office Theme</vt:lpstr>
      <vt:lpstr>Digital Accessibility Create an Inclusive and Accessible Experience </vt:lpstr>
      <vt:lpstr>Quick Statistics (ages 21-64) Individuals with Disability vs. Individuals without Disability 2018 (2022)</vt:lpstr>
      <vt:lpstr>Accessible Word Documents </vt:lpstr>
      <vt:lpstr>Add Meaningful Title &amp; Author to Document</vt:lpstr>
      <vt:lpstr>Headers and Styles</vt:lpstr>
      <vt:lpstr>Headings: Word</vt:lpstr>
      <vt:lpstr>Blank Template for Word: Normal.dotm</vt:lpstr>
      <vt:lpstr>Alt Text</vt:lpstr>
      <vt:lpstr>Automatic Alt Text Setting in Microsoft</vt:lpstr>
      <vt:lpstr>Descriptive Hyperlinks</vt:lpstr>
      <vt:lpstr>True Tables</vt:lpstr>
      <vt:lpstr>True Tables Examples</vt:lpstr>
      <vt:lpstr>Accessible Colors </vt:lpstr>
      <vt:lpstr>Avoid Justified (Centered) Formatting</vt:lpstr>
      <vt:lpstr>Accessibility Checkers</vt:lpstr>
      <vt:lpstr>Scanning to PDF from Copiers</vt:lpstr>
      <vt:lpstr>More UConn Resources</vt:lpstr>
      <vt:lpstr>Basic Accessibility Checklist for Word Documents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Accessible Word Documents</dc:title>
  <dc:creator>Skudlarek, Karen</dc:creator>
  <cp:lastModifiedBy>Skudlarek, Karen</cp:lastModifiedBy>
  <cp:revision>6</cp:revision>
  <cp:lastPrinted>2023-03-07T14:31:29Z</cp:lastPrinted>
  <dcterms:created xsi:type="dcterms:W3CDTF">2022-02-07T14:58:14Z</dcterms:created>
  <dcterms:modified xsi:type="dcterms:W3CDTF">2024-08-01T19:34:55Z</dcterms:modified>
</cp:coreProperties>
</file>