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35" r:id="rId6"/>
    <p:sldId id="573" r:id="rId7"/>
    <p:sldId id="258" r:id="rId8"/>
    <p:sldId id="324" r:id="rId9"/>
    <p:sldId id="580" r:id="rId10"/>
    <p:sldId id="564" r:id="rId11"/>
    <p:sldId id="571" r:id="rId12"/>
    <p:sldId id="574" r:id="rId13"/>
    <p:sldId id="575" r:id="rId14"/>
    <p:sldId id="578" r:id="rId15"/>
    <p:sldId id="576" r:id="rId16"/>
    <p:sldId id="577" r:id="rId17"/>
    <p:sldId id="579" r:id="rId18"/>
    <p:sldId id="572" r:id="rId19"/>
    <p:sldId id="537" r:id="rId20"/>
    <p:sldId id="317" r:id="rId21"/>
    <p:sldId id="570" r:id="rId22"/>
    <p:sldId id="526" r:id="rId23"/>
    <p:sldId id="557" r:id="rId24"/>
    <p:sldId id="569" r:id="rId25"/>
    <p:sldId id="56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D41"/>
    <a:srgbClr val="ACD292"/>
    <a:srgbClr val="70AE47"/>
    <a:srgbClr val="689BF7"/>
    <a:srgbClr val="233454"/>
    <a:srgbClr val="6495ED"/>
    <a:srgbClr val="FF6347"/>
    <a:srgbClr val="FFB29F"/>
    <a:srgbClr val="F58468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5BEBF-9368-46A1-8F66-2B58131E405C}" v="1" dt="2024-06-12T15:48:52.229"/>
    <p1510:client id="{84D374AD-4BDF-427E-BCA2-4961A06433BC}" v="7" dt="2024-06-11T18:52:36.026"/>
    <p1510:client id="{E3E525FC-3976-6093-5D3A-D3161510D95B}" v="1" dt="2024-06-12T14:18:07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97C04CA-DD68-300A-359A-0EE367D8DA7C}"/>
    <pc:docChg chg="modSld">
      <pc:chgData name="" userId="" providerId="" clId="Web-{497C04CA-DD68-300A-359A-0EE367D8DA7C}" dt="2024-06-04T11:47:48.085" v="0" actId="14100"/>
      <pc:docMkLst>
        <pc:docMk/>
      </pc:docMkLst>
      <pc:sldChg chg="modSp">
        <pc:chgData name="" userId="" providerId="" clId="Web-{497C04CA-DD68-300A-359A-0EE367D8DA7C}" dt="2024-06-04T11:47:48.085" v="0" actId="14100"/>
        <pc:sldMkLst>
          <pc:docMk/>
          <pc:sldMk cId="2002102515" sldId="256"/>
        </pc:sldMkLst>
        <pc:spChg chg="mod">
          <ac:chgData name="" userId="" providerId="" clId="Web-{497C04CA-DD68-300A-359A-0EE367D8DA7C}" dt="2024-06-04T11:47:48.085" v="0" actId="14100"/>
          <ac:spMkLst>
            <pc:docMk/>
            <pc:sldMk cId="2002102515" sldId="256"/>
            <ac:spMk id="2" creationId="{35FAAAE3-2147-C5B6-3BF3-14699AF63799}"/>
          </ac:spMkLst>
        </pc:spChg>
      </pc:sldChg>
    </pc:docChg>
  </pc:docChgLst>
  <pc:docChgLst>
    <pc:chgData name="Karen Skudlarek" userId="48538c00-b2ba-473f-af08-20b60a3a0c4e" providerId="ADAL" clId="{7705BEBF-9368-46A1-8F66-2B58131E405C}"/>
    <pc:docChg chg="modSld">
      <pc:chgData name="Karen Skudlarek" userId="48538c00-b2ba-473f-af08-20b60a3a0c4e" providerId="ADAL" clId="{7705BEBF-9368-46A1-8F66-2B58131E405C}" dt="2024-06-12T14:40:54.117" v="1503" actId="13244"/>
      <pc:docMkLst>
        <pc:docMk/>
      </pc:docMkLst>
      <pc:sldChg chg="modSp mod">
        <pc:chgData name="Karen Skudlarek" userId="48538c00-b2ba-473f-af08-20b60a3a0c4e" providerId="ADAL" clId="{7705BEBF-9368-46A1-8F66-2B58131E405C}" dt="2024-06-12T14:40:54.117" v="1503" actId="13244"/>
        <pc:sldMkLst>
          <pc:docMk/>
          <pc:sldMk cId="1573041282" sldId="317"/>
        </pc:sldMkLst>
        <pc:spChg chg="ord">
          <ac:chgData name="Karen Skudlarek" userId="48538c00-b2ba-473f-af08-20b60a3a0c4e" providerId="ADAL" clId="{7705BEBF-9368-46A1-8F66-2B58131E405C}" dt="2024-06-12T14:40:54.117" v="1503" actId="13244"/>
          <ac:spMkLst>
            <pc:docMk/>
            <pc:sldMk cId="1573041282" sldId="317"/>
            <ac:spMk id="4" creationId="{D5EF4AF5-B8F2-A774-B264-C27CF524D357}"/>
          </ac:spMkLst>
        </pc:spChg>
        <pc:spChg chg="ord">
          <ac:chgData name="Karen Skudlarek" userId="48538c00-b2ba-473f-af08-20b60a3a0c4e" providerId="ADAL" clId="{7705BEBF-9368-46A1-8F66-2B58131E405C}" dt="2024-06-12T14:40:48.312" v="1502" actId="13244"/>
          <ac:spMkLst>
            <pc:docMk/>
            <pc:sldMk cId="1573041282" sldId="317"/>
            <ac:spMk id="18" creationId="{5291E578-31DA-6277-C44E-813012B4D2A5}"/>
          </ac:spMkLst>
        </pc:spChg>
      </pc:sldChg>
      <pc:sldChg chg="modSp mod">
        <pc:chgData name="Karen Skudlarek" userId="48538c00-b2ba-473f-af08-20b60a3a0c4e" providerId="ADAL" clId="{7705BEBF-9368-46A1-8F66-2B58131E405C}" dt="2024-06-12T14:40:23.099" v="1501" actId="962"/>
        <pc:sldMkLst>
          <pc:docMk/>
          <pc:sldMk cId="1340749039" sldId="572"/>
        </pc:sldMkLst>
        <pc:picChg chg="mod">
          <ac:chgData name="Karen Skudlarek" userId="48538c00-b2ba-473f-af08-20b60a3a0c4e" providerId="ADAL" clId="{7705BEBF-9368-46A1-8F66-2B58131E405C}" dt="2024-06-12T14:39:56.643" v="1363" actId="962"/>
          <ac:picMkLst>
            <pc:docMk/>
            <pc:sldMk cId="1340749039" sldId="572"/>
            <ac:picMk id="13" creationId="{32211FF1-0C9B-094D-3ED6-80CC4226AB48}"/>
          </ac:picMkLst>
        </pc:picChg>
        <pc:picChg chg="mod">
          <ac:chgData name="Karen Skudlarek" userId="48538c00-b2ba-473f-af08-20b60a3a0c4e" providerId="ADAL" clId="{7705BEBF-9368-46A1-8F66-2B58131E405C}" dt="2024-06-12T14:40:23.099" v="1501" actId="962"/>
          <ac:picMkLst>
            <pc:docMk/>
            <pc:sldMk cId="1340749039" sldId="572"/>
            <ac:picMk id="15" creationId="{E087A7AD-2544-D28C-547F-EC3D867B785C}"/>
          </ac:picMkLst>
        </pc:picChg>
      </pc:sldChg>
      <pc:sldChg chg="modSp mod">
        <pc:chgData name="Karen Skudlarek" userId="48538c00-b2ba-473f-af08-20b60a3a0c4e" providerId="ADAL" clId="{7705BEBF-9368-46A1-8F66-2B58131E405C}" dt="2024-06-12T14:23:10.326" v="245" actId="962"/>
        <pc:sldMkLst>
          <pc:docMk/>
          <pc:sldMk cId="2577623824" sldId="573"/>
        </pc:sldMkLst>
        <pc:picChg chg="mod">
          <ac:chgData name="Karen Skudlarek" userId="48538c00-b2ba-473f-af08-20b60a3a0c4e" providerId="ADAL" clId="{7705BEBF-9368-46A1-8F66-2B58131E405C}" dt="2024-06-12T14:23:10.326" v="245" actId="962"/>
          <ac:picMkLst>
            <pc:docMk/>
            <pc:sldMk cId="2577623824" sldId="573"/>
            <ac:picMk id="7" creationId="{9C32D17F-6CCD-0ADD-D5F3-88F37D7AFB98}"/>
          </ac:picMkLst>
        </pc:picChg>
      </pc:sldChg>
      <pc:sldChg chg="modSp mod">
        <pc:chgData name="Karen Skudlarek" userId="48538c00-b2ba-473f-af08-20b60a3a0c4e" providerId="ADAL" clId="{7705BEBF-9368-46A1-8F66-2B58131E405C}" dt="2024-06-12T14:24:12.143" v="563" actId="962"/>
        <pc:sldMkLst>
          <pc:docMk/>
          <pc:sldMk cId="2095762546" sldId="574"/>
        </pc:sldMkLst>
        <pc:picChg chg="mod">
          <ac:chgData name="Karen Skudlarek" userId="48538c00-b2ba-473f-af08-20b60a3a0c4e" providerId="ADAL" clId="{7705BEBF-9368-46A1-8F66-2B58131E405C}" dt="2024-06-12T14:24:12.143" v="563" actId="962"/>
          <ac:picMkLst>
            <pc:docMk/>
            <pc:sldMk cId="2095762546" sldId="574"/>
            <ac:picMk id="12" creationId="{B209EB6C-70C7-81EB-3F5A-9C80496A13BA}"/>
          </ac:picMkLst>
        </pc:picChg>
      </pc:sldChg>
      <pc:sldChg chg="modSp mod">
        <pc:chgData name="Karen Skudlarek" userId="48538c00-b2ba-473f-af08-20b60a3a0c4e" providerId="ADAL" clId="{7705BEBF-9368-46A1-8F66-2B58131E405C}" dt="2024-06-12T14:38:26.139" v="1085" actId="962"/>
        <pc:sldMkLst>
          <pc:docMk/>
          <pc:sldMk cId="113441261" sldId="579"/>
        </pc:sldMkLst>
        <pc:picChg chg="mod">
          <ac:chgData name="Karen Skudlarek" userId="48538c00-b2ba-473f-af08-20b60a3a0c4e" providerId="ADAL" clId="{7705BEBF-9368-46A1-8F66-2B58131E405C}" dt="2024-06-12T14:37:39.351" v="937" actId="962"/>
          <ac:picMkLst>
            <pc:docMk/>
            <pc:sldMk cId="113441261" sldId="579"/>
            <ac:picMk id="7" creationId="{112D05BB-1AE7-EC0D-3822-00E2A06D3E58}"/>
          </ac:picMkLst>
        </pc:picChg>
        <pc:picChg chg="mod">
          <ac:chgData name="Karen Skudlarek" userId="48538c00-b2ba-473f-af08-20b60a3a0c4e" providerId="ADAL" clId="{7705BEBF-9368-46A1-8F66-2B58131E405C}" dt="2024-06-12T14:38:26.139" v="1085" actId="962"/>
          <ac:picMkLst>
            <pc:docMk/>
            <pc:sldMk cId="113441261" sldId="579"/>
            <ac:picMk id="11" creationId="{DF6807A0-90C0-24FF-3481-331E7DBE9D38}"/>
          </ac:picMkLst>
        </pc:picChg>
      </pc:sldChg>
      <pc:sldChg chg="modSp mod">
        <pc:chgData name="Karen Skudlarek" userId="48538c00-b2ba-473f-af08-20b60a3a0c4e" providerId="ADAL" clId="{7705BEBF-9368-46A1-8F66-2B58131E405C}" dt="2024-06-12T14:23:51.357" v="479" actId="962"/>
        <pc:sldMkLst>
          <pc:docMk/>
          <pc:sldMk cId="3531411478" sldId="580"/>
        </pc:sldMkLst>
        <pc:picChg chg="mod">
          <ac:chgData name="Karen Skudlarek" userId="48538c00-b2ba-473f-af08-20b60a3a0c4e" providerId="ADAL" clId="{7705BEBF-9368-46A1-8F66-2B58131E405C}" dt="2024-06-12T14:23:51.357" v="479" actId="962"/>
          <ac:picMkLst>
            <pc:docMk/>
            <pc:sldMk cId="3531411478" sldId="580"/>
            <ac:picMk id="11" creationId="{4FB0C8CE-2E69-7032-BFEB-76AEFCED68DC}"/>
          </ac:picMkLst>
        </pc:picChg>
      </pc:sldChg>
    </pc:docChg>
  </pc:docChgLst>
  <pc:docChgLst>
    <pc:chgData name="Skudlarek, Karen" userId="48538c00-b2ba-473f-af08-20b60a3a0c4e" providerId="ADAL" clId="{38DECEBC-10D3-4622-90D5-CFBEADFC19F7}"/>
    <pc:docChg chg="undo redo custSel addSld delSld modSld sldOrd">
      <pc:chgData name="Skudlarek, Karen" userId="48538c00-b2ba-473f-af08-20b60a3a0c4e" providerId="ADAL" clId="{38DECEBC-10D3-4622-90D5-CFBEADFC19F7}" dt="2024-06-04T11:59:47.810" v="7663" actId="1038"/>
      <pc:docMkLst>
        <pc:docMk/>
      </pc:docMkLst>
      <pc:sldChg chg="modSp mod">
        <pc:chgData name="Skudlarek, Karen" userId="48538c00-b2ba-473f-af08-20b60a3a0c4e" providerId="ADAL" clId="{38DECEBC-10D3-4622-90D5-CFBEADFC19F7}" dt="2024-06-04T11:59:47.810" v="7663" actId="1038"/>
        <pc:sldMkLst>
          <pc:docMk/>
          <pc:sldMk cId="2002102515" sldId="256"/>
        </pc:sldMkLst>
        <pc:spChg chg="mod">
          <ac:chgData name="Skudlarek, Karen" userId="48538c00-b2ba-473f-af08-20b60a3a0c4e" providerId="ADAL" clId="{38DECEBC-10D3-4622-90D5-CFBEADFC19F7}" dt="2024-05-28T17:36:42.834" v="1880" actId="20577"/>
          <ac:spMkLst>
            <pc:docMk/>
            <pc:sldMk cId="2002102515" sldId="256"/>
            <ac:spMk id="2" creationId="{35FAAAE3-2147-C5B6-3BF3-14699AF63799}"/>
          </ac:spMkLst>
        </pc:spChg>
        <pc:spChg chg="mod">
          <ac:chgData name="Skudlarek, Karen" userId="48538c00-b2ba-473f-af08-20b60a3a0c4e" providerId="ADAL" clId="{38DECEBC-10D3-4622-90D5-CFBEADFC19F7}" dt="2024-05-22T15:42:57.905" v="88" actId="20577"/>
          <ac:spMkLst>
            <pc:docMk/>
            <pc:sldMk cId="2002102515" sldId="256"/>
            <ac:spMk id="3" creationId="{EE536143-F33D-84A9-DC3A-9728D7DB529C}"/>
          </ac:spMkLst>
        </pc:spChg>
        <pc:spChg chg="mod">
          <ac:chgData name="Skudlarek, Karen" userId="48538c00-b2ba-473f-af08-20b60a3a0c4e" providerId="ADAL" clId="{38DECEBC-10D3-4622-90D5-CFBEADFC19F7}" dt="2024-06-04T11:59:47.810" v="7663" actId="1038"/>
          <ac:spMkLst>
            <pc:docMk/>
            <pc:sldMk cId="2002102515" sldId="256"/>
            <ac:spMk id="32" creationId="{DA542B6D-E775-4832-91DC-2D20F857813A}"/>
          </ac:spMkLst>
        </pc:spChg>
      </pc:sldChg>
      <pc:sldChg chg="addSp delSp modSp del mod delAnim">
        <pc:chgData name="Skudlarek, Karen" userId="48538c00-b2ba-473f-af08-20b60a3a0c4e" providerId="ADAL" clId="{38DECEBC-10D3-4622-90D5-CFBEADFC19F7}" dt="2024-05-28T18:18:24.896" v="2855" actId="2696"/>
        <pc:sldMkLst>
          <pc:docMk/>
          <pc:sldMk cId="1541456883" sldId="283"/>
        </pc:sldMkLst>
        <pc:spChg chg="mod">
          <ac:chgData name="Skudlarek, Karen" userId="48538c00-b2ba-473f-af08-20b60a3a0c4e" providerId="ADAL" clId="{38DECEBC-10D3-4622-90D5-CFBEADFC19F7}" dt="2024-05-23T13:39:12.790" v="1037" actId="20577"/>
          <ac:spMkLst>
            <pc:docMk/>
            <pc:sldMk cId="1541456883" sldId="283"/>
            <ac:spMk id="2" creationId="{76FAE1E7-5C83-4A70-923E-1EE611691307}"/>
          </ac:spMkLst>
        </pc:spChg>
        <pc:spChg chg="del">
          <ac:chgData name="Skudlarek, Karen" userId="48538c00-b2ba-473f-af08-20b60a3a0c4e" providerId="ADAL" clId="{38DECEBC-10D3-4622-90D5-CFBEADFC19F7}" dt="2024-05-23T13:39:08.085" v="1034" actId="478"/>
          <ac:spMkLst>
            <pc:docMk/>
            <pc:sldMk cId="1541456883" sldId="283"/>
            <ac:spMk id="3" creationId="{0A64892C-391D-B371-7B31-0E91A1DEF2DA}"/>
          </ac:spMkLst>
        </pc:spChg>
        <pc:spChg chg="add del mod">
          <ac:chgData name="Skudlarek, Karen" userId="48538c00-b2ba-473f-af08-20b60a3a0c4e" providerId="ADAL" clId="{38DECEBC-10D3-4622-90D5-CFBEADFC19F7}" dt="2024-05-28T18:02:24.864" v="2247" actId="21"/>
          <ac:spMkLst>
            <pc:docMk/>
            <pc:sldMk cId="1541456883" sldId="283"/>
            <ac:spMk id="4" creationId="{4E7737AB-7055-3FD0-DB09-C24DBC35BDF6}"/>
          </ac:spMkLst>
        </pc:spChg>
        <pc:spChg chg="mod">
          <ac:chgData name="Skudlarek, Karen" userId="48538c00-b2ba-473f-af08-20b60a3a0c4e" providerId="ADAL" clId="{38DECEBC-10D3-4622-90D5-CFBEADFC19F7}" dt="2024-05-23T13:39:53.772" v="1041" actId="14100"/>
          <ac:spMkLst>
            <pc:docMk/>
            <pc:sldMk cId="1541456883" sldId="283"/>
            <ac:spMk id="9" creationId="{9B251174-D671-21AD-F03E-8410A7128C80}"/>
          </ac:spMkLst>
        </pc:spChg>
        <pc:picChg chg="del">
          <ac:chgData name="Skudlarek, Karen" userId="48538c00-b2ba-473f-af08-20b60a3a0c4e" providerId="ADAL" clId="{38DECEBC-10D3-4622-90D5-CFBEADFC19F7}" dt="2024-05-23T13:39:03.811" v="1031" actId="478"/>
          <ac:picMkLst>
            <pc:docMk/>
            <pc:sldMk cId="1541456883" sldId="283"/>
            <ac:picMk id="5" creationId="{81ED254F-9068-42CE-8200-E194F182D13E}"/>
          </ac:picMkLst>
        </pc:picChg>
        <pc:cxnChg chg="del">
          <ac:chgData name="Skudlarek, Karen" userId="48538c00-b2ba-473f-af08-20b60a3a0c4e" providerId="ADAL" clId="{38DECEBC-10D3-4622-90D5-CFBEADFC19F7}" dt="2024-05-23T13:39:05.800" v="1032" actId="478"/>
          <ac:cxnSpMkLst>
            <pc:docMk/>
            <pc:sldMk cId="1541456883" sldId="283"/>
            <ac:cxnSpMk id="13" creationId="{408353D6-6256-45AB-A7D2-8D98CA547516}"/>
          </ac:cxnSpMkLst>
        </pc:cxnChg>
        <pc:cxnChg chg="del">
          <ac:chgData name="Skudlarek, Karen" userId="48538c00-b2ba-473f-af08-20b60a3a0c4e" providerId="ADAL" clId="{38DECEBC-10D3-4622-90D5-CFBEADFC19F7}" dt="2024-05-23T13:39:06.822" v="1033" actId="478"/>
          <ac:cxnSpMkLst>
            <pc:docMk/>
            <pc:sldMk cId="1541456883" sldId="283"/>
            <ac:cxnSpMk id="14" creationId="{A1ED1332-C39A-477F-8F18-53EFCFAE003A}"/>
          </ac:cxnSpMkLst>
        </pc:cxnChg>
      </pc:sldChg>
      <pc:sldChg chg="del">
        <pc:chgData name="Skudlarek, Karen" userId="48538c00-b2ba-473f-af08-20b60a3a0c4e" providerId="ADAL" clId="{38DECEBC-10D3-4622-90D5-CFBEADFC19F7}" dt="2024-05-22T15:44:05.446" v="94" actId="47"/>
        <pc:sldMkLst>
          <pc:docMk/>
          <pc:sldMk cId="1552570792" sldId="300"/>
        </pc:sldMkLst>
      </pc:sldChg>
      <pc:sldChg chg="del">
        <pc:chgData name="Skudlarek, Karen" userId="48538c00-b2ba-473f-af08-20b60a3a0c4e" providerId="ADAL" clId="{38DECEBC-10D3-4622-90D5-CFBEADFC19F7}" dt="2024-05-22T15:43:17.254" v="90" actId="47"/>
        <pc:sldMkLst>
          <pc:docMk/>
          <pc:sldMk cId="3247473888" sldId="302"/>
        </pc:sldMkLst>
      </pc:sldChg>
      <pc:sldChg chg="delSp modSp mod">
        <pc:chgData name="Skudlarek, Karen" userId="48538c00-b2ba-473f-af08-20b60a3a0c4e" providerId="ADAL" clId="{38DECEBC-10D3-4622-90D5-CFBEADFC19F7}" dt="2024-05-28T18:58:52.240" v="5014" actId="20578"/>
        <pc:sldMkLst>
          <pc:docMk/>
          <pc:sldMk cId="1942867001" sldId="304"/>
        </pc:sldMkLst>
        <pc:spChg chg="mod">
          <ac:chgData name="Skudlarek, Karen" userId="48538c00-b2ba-473f-af08-20b60a3a0c4e" providerId="ADAL" clId="{38DECEBC-10D3-4622-90D5-CFBEADFC19F7}" dt="2024-05-23T16:35:39.642" v="1411" actId="20577"/>
          <ac:spMkLst>
            <pc:docMk/>
            <pc:sldMk cId="1942867001" sldId="304"/>
            <ac:spMk id="2" creationId="{C06348AA-DDB8-61B5-4921-DDC677DD9799}"/>
          </ac:spMkLst>
        </pc:spChg>
        <pc:spChg chg="mod">
          <ac:chgData name="Skudlarek, Karen" userId="48538c00-b2ba-473f-af08-20b60a3a0c4e" providerId="ADAL" clId="{38DECEBC-10D3-4622-90D5-CFBEADFC19F7}" dt="2024-05-28T18:58:52.240" v="5014" actId="20578"/>
          <ac:spMkLst>
            <pc:docMk/>
            <pc:sldMk cId="1942867001" sldId="304"/>
            <ac:spMk id="5" creationId="{4C10CF7D-C3E0-4A95-D888-99C1A30492EA}"/>
          </ac:spMkLst>
        </pc:spChg>
        <pc:spChg chg="del">
          <ac:chgData name="Skudlarek, Karen" userId="48538c00-b2ba-473f-af08-20b60a3a0c4e" providerId="ADAL" clId="{38DECEBC-10D3-4622-90D5-CFBEADFC19F7}" dt="2024-05-28T17:35:35.196" v="1872" actId="478"/>
          <ac:spMkLst>
            <pc:docMk/>
            <pc:sldMk cId="1942867001" sldId="304"/>
            <ac:spMk id="10" creationId="{00A0D747-F38B-4A99-9985-62CE8C24765F}"/>
          </ac:spMkLst>
        </pc:spChg>
        <pc:spChg chg="ord">
          <ac:chgData name="Skudlarek, Karen" userId="48538c00-b2ba-473f-af08-20b60a3a0c4e" providerId="ADAL" clId="{38DECEBC-10D3-4622-90D5-CFBEADFC19F7}" dt="2024-05-28T17:35:41.981" v="1873" actId="13244"/>
          <ac:spMkLst>
            <pc:docMk/>
            <pc:sldMk cId="1942867001" sldId="304"/>
            <ac:spMk id="12" creationId="{3D1BF32B-6CA3-4695-8A0C-1AC789B58D94}"/>
          </ac:spMkLst>
        </pc:spChg>
      </pc:sldChg>
      <pc:sldChg chg="addSp delSp modSp del mod ord">
        <pc:chgData name="Skudlarek, Karen" userId="48538c00-b2ba-473f-af08-20b60a3a0c4e" providerId="ADAL" clId="{38DECEBC-10D3-4622-90D5-CFBEADFC19F7}" dt="2024-05-28T17:47:26.751" v="2093" actId="47"/>
        <pc:sldMkLst>
          <pc:docMk/>
          <pc:sldMk cId="101782283" sldId="311"/>
        </pc:sldMkLst>
        <pc:spChg chg="mod">
          <ac:chgData name="Skudlarek, Karen" userId="48538c00-b2ba-473f-af08-20b60a3a0c4e" providerId="ADAL" clId="{38DECEBC-10D3-4622-90D5-CFBEADFC19F7}" dt="2024-05-23T13:38:07.225" v="1020" actId="1076"/>
          <ac:spMkLst>
            <pc:docMk/>
            <pc:sldMk cId="101782283" sldId="311"/>
            <ac:spMk id="2" creationId="{76FAE1E7-5C83-4A70-923E-1EE611691307}"/>
          </ac:spMkLst>
        </pc:spChg>
        <pc:spChg chg="add mod">
          <ac:chgData name="Skudlarek, Karen" userId="48538c00-b2ba-473f-af08-20b60a3a0c4e" providerId="ADAL" clId="{38DECEBC-10D3-4622-90D5-CFBEADFC19F7}" dt="2024-05-23T18:01:55.848" v="1674" actId="20577"/>
          <ac:spMkLst>
            <pc:docMk/>
            <pc:sldMk cId="101782283" sldId="311"/>
            <ac:spMk id="7" creationId="{25404BA9-0F49-9D8D-6671-85352BE59D12}"/>
          </ac:spMkLst>
        </pc:spChg>
        <pc:spChg chg="add mod">
          <ac:chgData name="Skudlarek, Karen" userId="48538c00-b2ba-473f-af08-20b60a3a0c4e" providerId="ADAL" clId="{38DECEBC-10D3-4622-90D5-CFBEADFC19F7}" dt="2024-05-23T13:38:45.385" v="1030" actId="113"/>
          <ac:spMkLst>
            <pc:docMk/>
            <pc:sldMk cId="101782283" sldId="311"/>
            <ac:spMk id="12" creationId="{AAF06C57-A0A1-A3AC-9159-FA34DAA23A9D}"/>
          </ac:spMkLst>
        </pc:spChg>
        <pc:spChg chg="mod">
          <ac:chgData name="Skudlarek, Karen" userId="48538c00-b2ba-473f-af08-20b60a3a0c4e" providerId="ADAL" clId="{38DECEBC-10D3-4622-90D5-CFBEADFC19F7}" dt="2024-05-23T13:38:16.293" v="1021" actId="1076"/>
          <ac:spMkLst>
            <pc:docMk/>
            <pc:sldMk cId="101782283" sldId="311"/>
            <ac:spMk id="14" creationId="{AB534CDE-4E1B-B9AA-DA77-8B13337F2511}"/>
          </ac:spMkLst>
        </pc:spChg>
        <pc:picChg chg="del">
          <ac:chgData name="Skudlarek, Karen" userId="48538c00-b2ba-473f-af08-20b60a3a0c4e" providerId="ADAL" clId="{38DECEBC-10D3-4622-90D5-CFBEADFC19F7}" dt="2024-05-23T13:33:40.700" v="921" actId="478"/>
          <ac:picMkLst>
            <pc:docMk/>
            <pc:sldMk cId="101782283" sldId="311"/>
            <ac:picMk id="3" creationId="{0EF3E685-51FA-1A2E-8104-DBEA77613C1F}"/>
          </ac:picMkLst>
        </pc:picChg>
        <pc:picChg chg="del">
          <ac:chgData name="Skudlarek, Karen" userId="48538c00-b2ba-473f-af08-20b60a3a0c4e" providerId="ADAL" clId="{38DECEBC-10D3-4622-90D5-CFBEADFC19F7}" dt="2024-05-23T13:34:10.991" v="952" actId="478"/>
          <ac:picMkLst>
            <pc:docMk/>
            <pc:sldMk cId="101782283" sldId="311"/>
            <ac:picMk id="4" creationId="{94E88EF0-415A-F178-DCCA-E984F358FE00}"/>
          </ac:picMkLst>
        </pc:picChg>
        <pc:picChg chg="del">
          <ac:chgData name="Skudlarek, Karen" userId="48538c00-b2ba-473f-af08-20b60a3a0c4e" providerId="ADAL" clId="{38DECEBC-10D3-4622-90D5-CFBEADFC19F7}" dt="2024-05-23T13:34:07.553" v="950" actId="478"/>
          <ac:picMkLst>
            <pc:docMk/>
            <pc:sldMk cId="101782283" sldId="311"/>
            <ac:picMk id="6" creationId="{9D0D3466-8CB0-1C4D-2948-6AEECD2D5BA8}"/>
          </ac:picMkLst>
        </pc:picChg>
        <pc:picChg chg="add del mod">
          <ac:chgData name="Skudlarek, Karen" userId="48538c00-b2ba-473f-af08-20b60a3a0c4e" providerId="ADAL" clId="{38DECEBC-10D3-4622-90D5-CFBEADFC19F7}" dt="2024-05-23T13:34:55.136" v="955" actId="478"/>
          <ac:picMkLst>
            <pc:docMk/>
            <pc:sldMk cId="101782283" sldId="311"/>
            <ac:picMk id="9" creationId="{F9B3738F-AC8E-93E1-AB96-73B5A6A3B24C}"/>
          </ac:picMkLst>
        </pc:picChg>
        <pc:picChg chg="add mod">
          <ac:chgData name="Skudlarek, Karen" userId="48538c00-b2ba-473f-af08-20b60a3a0c4e" providerId="ADAL" clId="{38DECEBC-10D3-4622-90D5-CFBEADFC19F7}" dt="2024-05-23T13:38:24.742" v="1024" actId="1076"/>
          <ac:picMkLst>
            <pc:docMk/>
            <pc:sldMk cId="101782283" sldId="311"/>
            <ac:picMk id="11" creationId="{0C77A32F-8759-9D73-A058-F44F83549513}"/>
          </ac:picMkLst>
        </pc:picChg>
        <pc:picChg chg="add mod">
          <ac:chgData name="Skudlarek, Karen" userId="48538c00-b2ba-473f-af08-20b60a3a0c4e" providerId="ADAL" clId="{38DECEBC-10D3-4622-90D5-CFBEADFC19F7}" dt="2024-05-23T13:38:35.539" v="1028" actId="1440"/>
          <ac:picMkLst>
            <pc:docMk/>
            <pc:sldMk cId="101782283" sldId="311"/>
            <ac:picMk id="15" creationId="{9EA67580-864F-E6E5-F573-05758087138B}"/>
          </ac:picMkLst>
        </pc:picChg>
      </pc:sldChg>
      <pc:sldChg chg="del">
        <pc:chgData name="Skudlarek, Karen" userId="48538c00-b2ba-473f-af08-20b60a3a0c4e" providerId="ADAL" clId="{38DECEBC-10D3-4622-90D5-CFBEADFC19F7}" dt="2024-05-22T15:57:16.402" v="880" actId="47"/>
        <pc:sldMkLst>
          <pc:docMk/>
          <pc:sldMk cId="2692420919" sldId="312"/>
        </pc:sldMkLst>
      </pc:sldChg>
      <pc:sldChg chg="modSp mod">
        <pc:chgData name="Skudlarek, Karen" userId="48538c00-b2ba-473f-af08-20b60a3a0c4e" providerId="ADAL" clId="{38DECEBC-10D3-4622-90D5-CFBEADFC19F7}" dt="2024-05-28T19:50:15.356" v="6506" actId="1076"/>
        <pc:sldMkLst>
          <pc:docMk/>
          <pc:sldMk cId="2652496387" sldId="313"/>
        </pc:sldMkLst>
        <pc:spChg chg="mod">
          <ac:chgData name="Skudlarek, Karen" userId="48538c00-b2ba-473f-af08-20b60a3a0c4e" providerId="ADAL" clId="{38DECEBC-10D3-4622-90D5-CFBEADFC19F7}" dt="2024-05-28T19:33:51.977" v="5868" actId="20577"/>
          <ac:spMkLst>
            <pc:docMk/>
            <pc:sldMk cId="2652496387" sldId="313"/>
            <ac:spMk id="3" creationId="{CE136DDF-0A0A-5B95-9ED9-339409A415F7}"/>
          </ac:spMkLst>
        </pc:spChg>
        <pc:picChg chg="mod">
          <ac:chgData name="Skudlarek, Karen" userId="48538c00-b2ba-473f-af08-20b60a3a0c4e" providerId="ADAL" clId="{38DECEBC-10D3-4622-90D5-CFBEADFC19F7}" dt="2024-05-28T19:50:15.356" v="6506" actId="1076"/>
          <ac:picMkLst>
            <pc:docMk/>
            <pc:sldMk cId="2652496387" sldId="313"/>
            <ac:picMk id="11" creationId="{7EDC657B-E945-EB1C-F4B2-42DABB733D21}"/>
          </ac:picMkLst>
        </pc:picChg>
      </pc:sldChg>
      <pc:sldChg chg="modSp mod">
        <pc:chgData name="Skudlarek, Karen" userId="48538c00-b2ba-473f-af08-20b60a3a0c4e" providerId="ADAL" clId="{38DECEBC-10D3-4622-90D5-CFBEADFC19F7}" dt="2024-05-28T19:01:57.201" v="5194" actId="20577"/>
        <pc:sldMkLst>
          <pc:docMk/>
          <pc:sldMk cId="4130078108" sldId="314"/>
        </pc:sldMkLst>
        <pc:spChg chg="mod">
          <ac:chgData name="Skudlarek, Karen" userId="48538c00-b2ba-473f-af08-20b60a3a0c4e" providerId="ADAL" clId="{38DECEBC-10D3-4622-90D5-CFBEADFC19F7}" dt="2024-05-28T19:01:57.201" v="5194" actId="20577"/>
          <ac:spMkLst>
            <pc:docMk/>
            <pc:sldMk cId="4130078108" sldId="314"/>
            <ac:spMk id="3" creationId="{CE136DDF-0A0A-5B95-9ED9-339409A415F7}"/>
          </ac:spMkLst>
        </pc:spChg>
      </pc:sldChg>
      <pc:sldChg chg="delSp modSp del mod">
        <pc:chgData name="Skudlarek, Karen" userId="48538c00-b2ba-473f-af08-20b60a3a0c4e" providerId="ADAL" clId="{38DECEBC-10D3-4622-90D5-CFBEADFC19F7}" dt="2024-05-23T16:35:07.272" v="1399" actId="2696"/>
        <pc:sldMkLst>
          <pc:docMk/>
          <pc:sldMk cId="3133421051" sldId="315"/>
        </pc:sldMkLst>
        <pc:spChg chg="mod">
          <ac:chgData name="Skudlarek, Karen" userId="48538c00-b2ba-473f-af08-20b60a3a0c4e" providerId="ADAL" clId="{38DECEBC-10D3-4622-90D5-CFBEADFC19F7}" dt="2024-05-23T16:34:48.330" v="1396" actId="6549"/>
          <ac:spMkLst>
            <pc:docMk/>
            <pc:sldMk cId="3133421051" sldId="315"/>
            <ac:spMk id="3" creationId="{CE136DDF-0A0A-5B95-9ED9-339409A415F7}"/>
          </ac:spMkLst>
        </pc:spChg>
        <pc:picChg chg="del">
          <ac:chgData name="Skudlarek, Karen" userId="48538c00-b2ba-473f-af08-20b60a3a0c4e" providerId="ADAL" clId="{38DECEBC-10D3-4622-90D5-CFBEADFC19F7}" dt="2024-05-23T16:34:54.105" v="1397" actId="478"/>
          <ac:picMkLst>
            <pc:docMk/>
            <pc:sldMk cId="3133421051" sldId="315"/>
            <ac:picMk id="8" creationId="{4862A1B2-BA81-BC51-31E1-91BE6A576292}"/>
          </ac:picMkLst>
        </pc:picChg>
      </pc:sldChg>
      <pc:sldChg chg="modSp mod">
        <pc:chgData name="Skudlarek, Karen" userId="48538c00-b2ba-473f-af08-20b60a3a0c4e" providerId="ADAL" clId="{38DECEBC-10D3-4622-90D5-CFBEADFC19F7}" dt="2024-05-23T16:35:02.799" v="1398" actId="20577"/>
        <pc:sldMkLst>
          <pc:docMk/>
          <pc:sldMk cId="1643781428" sldId="316"/>
        </pc:sldMkLst>
        <pc:spChg chg="mod">
          <ac:chgData name="Skudlarek, Karen" userId="48538c00-b2ba-473f-af08-20b60a3a0c4e" providerId="ADAL" clId="{38DECEBC-10D3-4622-90D5-CFBEADFC19F7}" dt="2024-05-23T16:35:02.799" v="1398" actId="20577"/>
          <ac:spMkLst>
            <pc:docMk/>
            <pc:sldMk cId="1643781428" sldId="316"/>
            <ac:spMk id="2" creationId="{76FAE1E7-5C83-4A70-923E-1EE611691307}"/>
          </ac:spMkLst>
        </pc:spChg>
      </pc:sldChg>
      <pc:sldChg chg="modSp mod">
        <pc:chgData name="Skudlarek, Karen" userId="48538c00-b2ba-473f-af08-20b60a3a0c4e" providerId="ADAL" clId="{38DECEBC-10D3-4622-90D5-CFBEADFC19F7}" dt="2024-05-23T16:37:12.541" v="1432" actId="6549"/>
        <pc:sldMkLst>
          <pc:docMk/>
          <pc:sldMk cId="431310336" sldId="318"/>
        </pc:sldMkLst>
        <pc:spChg chg="mod">
          <ac:chgData name="Skudlarek, Karen" userId="48538c00-b2ba-473f-af08-20b60a3a0c4e" providerId="ADAL" clId="{38DECEBC-10D3-4622-90D5-CFBEADFC19F7}" dt="2024-05-23T16:37:12.541" v="1432" actId="6549"/>
          <ac:spMkLst>
            <pc:docMk/>
            <pc:sldMk cId="431310336" sldId="318"/>
            <ac:spMk id="3" creationId="{CE136DDF-0A0A-5B95-9ED9-339409A415F7}"/>
          </ac:spMkLst>
        </pc:spChg>
      </pc:sldChg>
      <pc:sldChg chg="modSp mod ord">
        <pc:chgData name="Skudlarek, Karen" userId="48538c00-b2ba-473f-af08-20b60a3a0c4e" providerId="ADAL" clId="{38DECEBC-10D3-4622-90D5-CFBEADFC19F7}" dt="2024-05-28T19:08:20.304" v="5383" actId="20577"/>
        <pc:sldMkLst>
          <pc:docMk/>
          <pc:sldMk cId="2779683517" sldId="323"/>
        </pc:sldMkLst>
        <pc:spChg chg="mod">
          <ac:chgData name="Skudlarek, Karen" userId="48538c00-b2ba-473f-af08-20b60a3a0c4e" providerId="ADAL" clId="{38DECEBC-10D3-4622-90D5-CFBEADFC19F7}" dt="2024-05-22T15:52:53.253" v="742" actId="1035"/>
          <ac:spMkLst>
            <pc:docMk/>
            <pc:sldMk cId="2779683517" sldId="323"/>
            <ac:spMk id="2" creationId="{76FAE1E7-5C83-4A70-923E-1EE611691307}"/>
          </ac:spMkLst>
        </pc:spChg>
        <pc:spChg chg="mod">
          <ac:chgData name="Skudlarek, Karen" userId="48538c00-b2ba-473f-af08-20b60a3a0c4e" providerId="ADAL" clId="{38DECEBC-10D3-4622-90D5-CFBEADFC19F7}" dt="2024-05-28T19:08:20.304" v="5383" actId="20577"/>
          <ac:spMkLst>
            <pc:docMk/>
            <pc:sldMk cId="2779683517" sldId="323"/>
            <ac:spMk id="3" creationId="{CE136DDF-0A0A-5B95-9ED9-339409A415F7}"/>
          </ac:spMkLst>
        </pc:spChg>
        <pc:spChg chg="mod">
          <ac:chgData name="Skudlarek, Karen" userId="48538c00-b2ba-473f-af08-20b60a3a0c4e" providerId="ADAL" clId="{38DECEBC-10D3-4622-90D5-CFBEADFC19F7}" dt="2024-05-22T15:54:13.690" v="776" actId="14100"/>
          <ac:spMkLst>
            <pc:docMk/>
            <pc:sldMk cId="2779683517" sldId="323"/>
            <ac:spMk id="6" creationId="{CBACECA1-0760-7A09-5E78-3D72E45A1E4E}"/>
          </ac:spMkLst>
        </pc:spChg>
      </pc:sldChg>
      <pc:sldChg chg="del">
        <pc:chgData name="Skudlarek, Karen" userId="48538c00-b2ba-473f-af08-20b60a3a0c4e" providerId="ADAL" clId="{38DECEBC-10D3-4622-90D5-CFBEADFC19F7}" dt="2024-05-22T15:57:22.608" v="881" actId="47"/>
        <pc:sldMkLst>
          <pc:docMk/>
          <pc:sldMk cId="3369344231" sldId="326"/>
        </pc:sldMkLst>
      </pc:sldChg>
      <pc:sldChg chg="del">
        <pc:chgData name="Skudlarek, Karen" userId="48538c00-b2ba-473f-af08-20b60a3a0c4e" providerId="ADAL" clId="{38DECEBC-10D3-4622-90D5-CFBEADFC19F7}" dt="2024-05-22T15:57:29.240" v="882" actId="47"/>
        <pc:sldMkLst>
          <pc:docMk/>
          <pc:sldMk cId="3452231003" sldId="327"/>
        </pc:sldMkLst>
      </pc:sldChg>
      <pc:sldChg chg="del">
        <pc:chgData name="Skudlarek, Karen" userId="48538c00-b2ba-473f-af08-20b60a3a0c4e" providerId="ADAL" clId="{38DECEBC-10D3-4622-90D5-CFBEADFC19F7}" dt="2024-05-22T15:57:56.719" v="885" actId="47"/>
        <pc:sldMkLst>
          <pc:docMk/>
          <pc:sldMk cId="2141354482" sldId="328"/>
        </pc:sldMkLst>
      </pc:sldChg>
      <pc:sldChg chg="del">
        <pc:chgData name="Skudlarek, Karen" userId="48538c00-b2ba-473f-af08-20b60a3a0c4e" providerId="ADAL" clId="{38DECEBC-10D3-4622-90D5-CFBEADFC19F7}" dt="2024-05-22T15:43:59.326" v="93" actId="47"/>
        <pc:sldMkLst>
          <pc:docMk/>
          <pc:sldMk cId="1022230765" sldId="336"/>
        </pc:sldMkLst>
      </pc:sldChg>
      <pc:sldChg chg="add del">
        <pc:chgData name="Skudlarek, Karen" userId="48538c00-b2ba-473f-af08-20b60a3a0c4e" providerId="ADAL" clId="{38DECEBC-10D3-4622-90D5-CFBEADFC19F7}" dt="2024-05-23T18:00:08.413" v="1620" actId="47"/>
        <pc:sldMkLst>
          <pc:docMk/>
          <pc:sldMk cId="547031974" sldId="337"/>
        </pc:sldMkLst>
      </pc:sldChg>
      <pc:sldChg chg="del">
        <pc:chgData name="Skudlarek, Karen" userId="48538c00-b2ba-473f-af08-20b60a3a0c4e" providerId="ADAL" clId="{38DECEBC-10D3-4622-90D5-CFBEADFC19F7}" dt="2024-05-22T15:56:46.235" v="879" actId="47"/>
        <pc:sldMkLst>
          <pc:docMk/>
          <pc:sldMk cId="3577823554" sldId="338"/>
        </pc:sldMkLst>
      </pc:sldChg>
      <pc:sldChg chg="del">
        <pc:chgData name="Skudlarek, Karen" userId="48538c00-b2ba-473f-af08-20b60a3a0c4e" providerId="ADAL" clId="{38DECEBC-10D3-4622-90D5-CFBEADFC19F7}" dt="2024-05-22T15:43:12.063" v="89" actId="47"/>
        <pc:sldMkLst>
          <pc:docMk/>
          <pc:sldMk cId="263002924" sldId="520"/>
        </pc:sldMkLst>
      </pc:sldChg>
      <pc:sldChg chg="del">
        <pc:chgData name="Skudlarek, Karen" userId="48538c00-b2ba-473f-af08-20b60a3a0c4e" providerId="ADAL" clId="{38DECEBC-10D3-4622-90D5-CFBEADFC19F7}" dt="2024-05-22T15:55:23.066" v="874" actId="47"/>
        <pc:sldMkLst>
          <pc:docMk/>
          <pc:sldMk cId="178062057" sldId="521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1048428696" sldId="523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51035297" sldId="525"/>
        </pc:sldMkLst>
      </pc:sldChg>
      <pc:sldChg chg="del">
        <pc:chgData name="Skudlarek, Karen" userId="48538c00-b2ba-473f-af08-20b60a3a0c4e" providerId="ADAL" clId="{38DECEBC-10D3-4622-90D5-CFBEADFC19F7}" dt="2024-05-22T15:57:46.984" v="884" actId="47"/>
        <pc:sldMkLst>
          <pc:docMk/>
          <pc:sldMk cId="4021792983" sldId="527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356699104" sldId="528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962414955" sldId="529"/>
        </pc:sldMkLst>
      </pc:sldChg>
      <pc:sldChg chg="addSp delSp modSp del mod ord delAnim">
        <pc:chgData name="Skudlarek, Karen" userId="48538c00-b2ba-473f-af08-20b60a3a0c4e" providerId="ADAL" clId="{38DECEBC-10D3-4622-90D5-CFBEADFC19F7}" dt="2024-05-28T18:34:40.283" v="4646" actId="47"/>
        <pc:sldMkLst>
          <pc:docMk/>
          <pc:sldMk cId="99192202" sldId="532"/>
        </pc:sldMkLst>
        <pc:spChg chg="mod">
          <ac:chgData name="Skudlarek, Karen" userId="48538c00-b2ba-473f-af08-20b60a3a0c4e" providerId="ADAL" clId="{38DECEBC-10D3-4622-90D5-CFBEADFC19F7}" dt="2024-05-28T17:28:45.686" v="1856" actId="20577"/>
          <ac:spMkLst>
            <pc:docMk/>
            <pc:sldMk cId="99192202" sldId="532"/>
            <ac:spMk id="2" creationId="{05B9CFB0-AC5C-B406-7387-26EF65FB92C1}"/>
          </ac:spMkLst>
        </pc:spChg>
        <pc:spChg chg="mod">
          <ac:chgData name="Skudlarek, Karen" userId="48538c00-b2ba-473f-af08-20b60a3a0c4e" providerId="ADAL" clId="{38DECEBC-10D3-4622-90D5-CFBEADFC19F7}" dt="2024-05-23T17:59:11.005" v="1559" actId="14100"/>
          <ac:spMkLst>
            <pc:docMk/>
            <pc:sldMk cId="99192202" sldId="532"/>
            <ac:spMk id="3" creationId="{08E66D37-87F7-D7C5-E77E-9691878005B7}"/>
          </ac:spMkLst>
        </pc:spChg>
        <pc:spChg chg="del">
          <ac:chgData name="Skudlarek, Karen" userId="48538c00-b2ba-473f-af08-20b60a3a0c4e" providerId="ADAL" clId="{38DECEBC-10D3-4622-90D5-CFBEADFC19F7}" dt="2024-05-23T17:58:43.510" v="1507" actId="478"/>
          <ac:spMkLst>
            <pc:docMk/>
            <pc:sldMk cId="99192202" sldId="532"/>
            <ac:spMk id="5" creationId="{F5946CDB-27D3-8BC2-29B5-845EC993BD37}"/>
          </ac:spMkLst>
        </pc:spChg>
        <pc:spChg chg="add mod">
          <ac:chgData name="Skudlarek, Karen" userId="48538c00-b2ba-473f-af08-20b60a3a0c4e" providerId="ADAL" clId="{38DECEBC-10D3-4622-90D5-CFBEADFC19F7}" dt="2024-05-23T17:59:57.825" v="1617" actId="20577"/>
          <ac:spMkLst>
            <pc:docMk/>
            <pc:sldMk cId="99192202" sldId="532"/>
            <ac:spMk id="6" creationId="{DFBE4065-09C0-ABC5-063E-28A277C976D2}"/>
          </ac:spMkLst>
        </pc:spChg>
        <pc:spChg chg="del">
          <ac:chgData name="Skudlarek, Karen" userId="48538c00-b2ba-473f-af08-20b60a3a0c4e" providerId="ADAL" clId="{38DECEBC-10D3-4622-90D5-CFBEADFC19F7}" dt="2024-05-23T17:58:38.947" v="1506" actId="478"/>
          <ac:spMkLst>
            <pc:docMk/>
            <pc:sldMk cId="99192202" sldId="532"/>
            <ac:spMk id="11" creationId="{FA124833-58EE-CD3F-B59C-D94A8C1CCBE7}"/>
          </ac:spMkLst>
        </pc:spChg>
        <pc:spChg chg="del mod">
          <ac:chgData name="Skudlarek, Karen" userId="48538c00-b2ba-473f-af08-20b60a3a0c4e" providerId="ADAL" clId="{38DECEBC-10D3-4622-90D5-CFBEADFC19F7}" dt="2024-05-23T17:58:32.944" v="1504" actId="478"/>
          <ac:spMkLst>
            <pc:docMk/>
            <pc:sldMk cId="99192202" sldId="532"/>
            <ac:spMk id="12" creationId="{96958E53-1E95-B9BE-15D8-5DF04E4DDF2F}"/>
          </ac:spMkLst>
        </pc:spChg>
        <pc:spChg chg="del">
          <ac:chgData name="Skudlarek, Karen" userId="48538c00-b2ba-473f-af08-20b60a3a0c4e" providerId="ADAL" clId="{38DECEBC-10D3-4622-90D5-CFBEADFC19F7}" dt="2024-05-23T17:58:36.372" v="1505" actId="478"/>
          <ac:spMkLst>
            <pc:docMk/>
            <pc:sldMk cId="99192202" sldId="532"/>
            <ac:spMk id="13" creationId="{DCC33368-4722-D57E-EEE7-851D13E46372}"/>
          </ac:spMkLst>
        </pc:spChg>
        <pc:spChg chg="del">
          <ac:chgData name="Skudlarek, Karen" userId="48538c00-b2ba-473f-af08-20b60a3a0c4e" providerId="ADAL" clId="{38DECEBC-10D3-4622-90D5-CFBEADFC19F7}" dt="2024-05-23T17:59:23.854" v="1561" actId="478"/>
          <ac:spMkLst>
            <pc:docMk/>
            <pc:sldMk cId="99192202" sldId="532"/>
            <ac:spMk id="26" creationId="{78BA5F19-D5E1-4ECC-BEC2-DF7AEDFD7C50}"/>
          </ac:spMkLst>
        </pc:spChg>
        <pc:spChg chg="del">
          <ac:chgData name="Skudlarek, Karen" userId="48538c00-b2ba-473f-af08-20b60a3a0c4e" providerId="ADAL" clId="{38DECEBC-10D3-4622-90D5-CFBEADFC19F7}" dt="2024-05-23T17:59:15.213" v="1560" actId="478"/>
          <ac:spMkLst>
            <pc:docMk/>
            <pc:sldMk cId="99192202" sldId="532"/>
            <ac:spMk id="28" creationId="{CFDF195F-784B-4D00-8C92-6FC1B0499EA1}"/>
          </ac:spMkLst>
        </pc:spChg>
        <pc:picChg chg="del">
          <ac:chgData name="Skudlarek, Karen" userId="48538c00-b2ba-473f-af08-20b60a3a0c4e" providerId="ADAL" clId="{38DECEBC-10D3-4622-90D5-CFBEADFC19F7}" dt="2024-05-23T17:58:27.377" v="1501" actId="478"/>
          <ac:picMkLst>
            <pc:docMk/>
            <pc:sldMk cId="99192202" sldId="532"/>
            <ac:picMk id="4" creationId="{F627E58F-1B39-E296-5CD1-55A66643EEFD}"/>
          </ac:picMkLst>
        </pc:picChg>
        <pc:picChg chg="del">
          <ac:chgData name="Skudlarek, Karen" userId="48538c00-b2ba-473f-af08-20b60a3a0c4e" providerId="ADAL" clId="{38DECEBC-10D3-4622-90D5-CFBEADFC19F7}" dt="2024-05-23T17:58:28.696" v="1502" actId="478"/>
          <ac:picMkLst>
            <pc:docMk/>
            <pc:sldMk cId="99192202" sldId="532"/>
            <ac:picMk id="9" creationId="{2E2051F9-F77A-12D5-7DF1-16464D5899AA}"/>
          </ac:picMkLst>
        </pc:picChg>
      </pc:sldChg>
      <pc:sldChg chg="del">
        <pc:chgData name="Skudlarek, Karen" userId="48538c00-b2ba-473f-af08-20b60a3a0c4e" providerId="ADAL" clId="{38DECEBC-10D3-4622-90D5-CFBEADFC19F7}" dt="2024-05-22T15:57:41.371" v="883" actId="47"/>
        <pc:sldMkLst>
          <pc:docMk/>
          <pc:sldMk cId="1127147547" sldId="534"/>
        </pc:sldMkLst>
      </pc:sldChg>
      <pc:sldChg chg="del">
        <pc:chgData name="Skudlarek, Karen" userId="48538c00-b2ba-473f-af08-20b60a3a0c4e" providerId="ADAL" clId="{38DECEBC-10D3-4622-90D5-CFBEADFC19F7}" dt="2024-05-22T15:57:59.878" v="886" actId="47"/>
        <pc:sldMkLst>
          <pc:docMk/>
          <pc:sldMk cId="2947957385" sldId="536"/>
        </pc:sldMkLst>
      </pc:sldChg>
      <pc:sldChg chg="modSp mod">
        <pc:chgData name="Skudlarek, Karen" userId="48538c00-b2ba-473f-af08-20b60a3a0c4e" providerId="ADAL" clId="{38DECEBC-10D3-4622-90D5-CFBEADFC19F7}" dt="2024-05-28T19:09:07.839" v="5392" actId="20577"/>
        <pc:sldMkLst>
          <pc:docMk/>
          <pc:sldMk cId="2910553493" sldId="537"/>
        </pc:sldMkLst>
        <pc:spChg chg="mod">
          <ac:chgData name="Skudlarek, Karen" userId="48538c00-b2ba-473f-af08-20b60a3a0c4e" providerId="ADAL" clId="{38DECEBC-10D3-4622-90D5-CFBEADFC19F7}" dt="2024-05-28T19:09:07.839" v="5392" actId="20577"/>
          <ac:spMkLst>
            <pc:docMk/>
            <pc:sldMk cId="2910553493" sldId="537"/>
            <ac:spMk id="2" creationId="{CE166039-A3AD-D206-B58D-3C65935F418D}"/>
          </ac:spMkLst>
        </pc:spChg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919544795" sldId="538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3878744530" sldId="539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3564958335" sldId="540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450809768" sldId="541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3796130221" sldId="543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732022642" sldId="544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239429976" sldId="545"/>
        </pc:sldMkLst>
      </pc:sldChg>
      <pc:sldChg chg="addSp delSp modSp add del mod setBg delDesignElem">
        <pc:chgData name="Skudlarek, Karen" userId="48538c00-b2ba-473f-af08-20b60a3a0c4e" providerId="ADAL" clId="{38DECEBC-10D3-4622-90D5-CFBEADFC19F7}" dt="2024-05-28T18:58:23.115" v="5013" actId="14100"/>
        <pc:sldMkLst>
          <pc:docMk/>
          <pc:sldMk cId="3832281165" sldId="546"/>
        </pc:sldMkLst>
        <pc:spChg chg="add mod">
          <ac:chgData name="Skudlarek, Karen" userId="48538c00-b2ba-473f-af08-20b60a3a0c4e" providerId="ADAL" clId="{38DECEBC-10D3-4622-90D5-CFBEADFC19F7}" dt="2024-05-28T17:34:17.533" v="1869"/>
          <ac:spMkLst>
            <pc:docMk/>
            <pc:sldMk cId="3832281165" sldId="546"/>
            <ac:spMk id="3" creationId="{5FCDAC90-DDC2-E1DD-E6E7-50C07EDC571A}"/>
          </ac:spMkLst>
        </pc:spChg>
        <pc:spChg chg="mod">
          <ac:chgData name="Skudlarek, Karen" userId="48538c00-b2ba-473f-af08-20b60a3a0c4e" providerId="ADAL" clId="{38DECEBC-10D3-4622-90D5-CFBEADFC19F7}" dt="2024-05-28T18:58:23.115" v="5013" actId="14100"/>
          <ac:spMkLst>
            <pc:docMk/>
            <pc:sldMk cId="3832281165" sldId="546"/>
            <ac:spMk id="5" creationId="{4C10CF7D-C3E0-4A95-D888-99C1A30492EA}"/>
          </ac:spMkLst>
        </pc:spChg>
        <pc:spChg chg="del">
          <ac:chgData name="Skudlarek, Karen" userId="48538c00-b2ba-473f-af08-20b60a3a0c4e" providerId="ADAL" clId="{38DECEBC-10D3-4622-90D5-CFBEADFC19F7}" dt="2024-05-28T17:34:14.699" v="1868"/>
          <ac:spMkLst>
            <pc:docMk/>
            <pc:sldMk cId="3832281165" sldId="546"/>
            <ac:spMk id="10" creationId="{00A0D747-F38B-4A99-9985-62CE8C24765F}"/>
          </ac:spMkLst>
        </pc:spChg>
        <pc:spChg chg="del">
          <ac:chgData name="Skudlarek, Karen" userId="48538c00-b2ba-473f-af08-20b60a3a0c4e" providerId="ADAL" clId="{38DECEBC-10D3-4622-90D5-CFBEADFC19F7}" dt="2024-05-28T17:34:14.699" v="1868"/>
          <ac:spMkLst>
            <pc:docMk/>
            <pc:sldMk cId="3832281165" sldId="546"/>
            <ac:spMk id="12" creationId="{3D1BF32B-6CA3-4695-8A0C-1AC789B58D94}"/>
          </ac:spMkLst>
        </pc:spChg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2540015784" sldId="547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426851695" sldId="548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1072371239" sldId="549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3834347920" sldId="550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3992692014" sldId="551"/>
        </pc:sldMkLst>
      </pc:sldChg>
      <pc:sldChg chg="del">
        <pc:chgData name="Skudlarek, Karen" userId="48538c00-b2ba-473f-af08-20b60a3a0c4e" providerId="ADAL" clId="{38DECEBC-10D3-4622-90D5-CFBEADFC19F7}" dt="2024-05-22T15:56:20.872" v="876" actId="47"/>
        <pc:sldMkLst>
          <pc:docMk/>
          <pc:sldMk cId="3288372480" sldId="552"/>
        </pc:sldMkLst>
      </pc:sldChg>
      <pc:sldChg chg="modSp add del mod">
        <pc:chgData name="Skudlarek, Karen" userId="48538c00-b2ba-473f-af08-20b60a3a0c4e" providerId="ADAL" clId="{38DECEBC-10D3-4622-90D5-CFBEADFC19F7}" dt="2024-05-28T19:24:13.823" v="5770" actId="20577"/>
        <pc:sldMkLst>
          <pc:docMk/>
          <pc:sldMk cId="3798706330" sldId="553"/>
        </pc:sldMkLst>
        <pc:spChg chg="mod">
          <ac:chgData name="Skudlarek, Karen" userId="48538c00-b2ba-473f-af08-20b60a3a0c4e" providerId="ADAL" clId="{38DECEBC-10D3-4622-90D5-CFBEADFC19F7}" dt="2024-05-28T19:24:13.823" v="5770" actId="20577"/>
          <ac:spMkLst>
            <pc:docMk/>
            <pc:sldMk cId="3798706330" sldId="553"/>
            <ac:spMk id="3" creationId="{CE136DDF-0A0A-5B95-9ED9-339409A415F7}"/>
          </ac:spMkLst>
        </pc:spChg>
      </pc:sldChg>
      <pc:sldChg chg="del">
        <pc:chgData name="Skudlarek, Karen" userId="48538c00-b2ba-473f-af08-20b60a3a0c4e" providerId="ADAL" clId="{38DECEBC-10D3-4622-90D5-CFBEADFC19F7}" dt="2024-05-22T15:59:14.009" v="888" actId="47"/>
        <pc:sldMkLst>
          <pc:docMk/>
          <pc:sldMk cId="1281948351" sldId="554"/>
        </pc:sldMkLst>
      </pc:sldChg>
      <pc:sldChg chg="modSp mod ord">
        <pc:chgData name="Skudlarek, Karen" userId="48538c00-b2ba-473f-af08-20b60a3a0c4e" providerId="ADAL" clId="{38DECEBC-10D3-4622-90D5-CFBEADFC19F7}" dt="2024-05-28T19:38:16.533" v="6032" actId="1038"/>
        <pc:sldMkLst>
          <pc:docMk/>
          <pc:sldMk cId="902871402" sldId="555"/>
        </pc:sldMkLst>
        <pc:spChg chg="mod">
          <ac:chgData name="Skudlarek, Karen" userId="48538c00-b2ba-473f-af08-20b60a3a0c4e" providerId="ADAL" clId="{38DECEBC-10D3-4622-90D5-CFBEADFC19F7}" dt="2024-05-28T19:38:16.533" v="6032" actId="1038"/>
          <ac:spMkLst>
            <pc:docMk/>
            <pc:sldMk cId="902871402" sldId="555"/>
            <ac:spMk id="9" creationId="{9B251174-D671-21AD-F03E-8410A7128C80}"/>
          </ac:spMkLst>
        </pc:spChg>
      </pc:sldChg>
      <pc:sldChg chg="addSp modSp mod">
        <pc:chgData name="Skudlarek, Karen" userId="48538c00-b2ba-473f-af08-20b60a3a0c4e" providerId="ADAL" clId="{38DECEBC-10D3-4622-90D5-CFBEADFC19F7}" dt="2024-05-28T19:51:29.586" v="6562" actId="1038"/>
        <pc:sldMkLst>
          <pc:docMk/>
          <pc:sldMk cId="4106314170" sldId="556"/>
        </pc:sldMkLst>
        <pc:spChg chg="mod">
          <ac:chgData name="Skudlarek, Karen" userId="48538c00-b2ba-473f-af08-20b60a3a0c4e" providerId="ADAL" clId="{38DECEBC-10D3-4622-90D5-CFBEADFC19F7}" dt="2024-05-28T19:51:29.586" v="6562" actId="1038"/>
          <ac:spMkLst>
            <pc:docMk/>
            <pc:sldMk cId="4106314170" sldId="556"/>
            <ac:spMk id="9" creationId="{9B251174-D671-21AD-F03E-8410A7128C80}"/>
          </ac:spMkLst>
        </pc:spChg>
        <pc:picChg chg="add mod">
          <ac:chgData name="Skudlarek, Karen" userId="48538c00-b2ba-473f-af08-20b60a3a0c4e" providerId="ADAL" clId="{38DECEBC-10D3-4622-90D5-CFBEADFC19F7}" dt="2024-05-28T19:47:12.162" v="6400" actId="12788"/>
          <ac:picMkLst>
            <pc:docMk/>
            <pc:sldMk cId="4106314170" sldId="556"/>
            <ac:picMk id="4" creationId="{E1A60C17-DEAC-C71F-1ABD-F4D65F8FFD29}"/>
          </ac:picMkLst>
        </pc:picChg>
        <pc:picChg chg="add mod">
          <ac:chgData name="Skudlarek, Karen" userId="48538c00-b2ba-473f-af08-20b60a3a0c4e" providerId="ADAL" clId="{38DECEBC-10D3-4622-90D5-CFBEADFC19F7}" dt="2024-05-28T19:47:12.162" v="6400" actId="12788"/>
          <ac:picMkLst>
            <pc:docMk/>
            <pc:sldMk cId="4106314170" sldId="556"/>
            <ac:picMk id="6" creationId="{0CF79A32-951A-E20C-8C93-230CFE9F08A7}"/>
          </ac:picMkLst>
        </pc:picChg>
        <pc:picChg chg="add mod">
          <ac:chgData name="Skudlarek, Karen" userId="48538c00-b2ba-473f-af08-20b60a3a0c4e" providerId="ADAL" clId="{38DECEBC-10D3-4622-90D5-CFBEADFC19F7}" dt="2024-05-28T19:47:38.424" v="6488" actId="962"/>
          <ac:picMkLst>
            <pc:docMk/>
            <pc:sldMk cId="4106314170" sldId="556"/>
            <ac:picMk id="10" creationId="{74361470-0DE4-2972-184E-0970868B1C1F}"/>
          </ac:picMkLst>
        </pc:picChg>
        <pc:picChg chg="add mod">
          <ac:chgData name="Skudlarek, Karen" userId="48538c00-b2ba-473f-af08-20b60a3a0c4e" providerId="ADAL" clId="{38DECEBC-10D3-4622-90D5-CFBEADFC19F7}" dt="2024-05-28T19:47:28.742" v="6454" actId="962"/>
          <ac:picMkLst>
            <pc:docMk/>
            <pc:sldMk cId="4106314170" sldId="556"/>
            <ac:picMk id="12" creationId="{0BD084E1-660A-2836-AD36-1F0E9D4323C1}"/>
          </ac:picMkLst>
        </pc:picChg>
      </pc:sldChg>
      <pc:sldChg chg="modSp mod ord">
        <pc:chgData name="Skudlarek, Karen" userId="48538c00-b2ba-473f-af08-20b60a3a0c4e" providerId="ADAL" clId="{38DECEBC-10D3-4622-90D5-CFBEADFC19F7}" dt="2024-05-28T19:55:53.776" v="6647"/>
        <pc:sldMkLst>
          <pc:docMk/>
          <pc:sldMk cId="203843854" sldId="557"/>
        </pc:sldMkLst>
        <pc:spChg chg="mod">
          <ac:chgData name="Skudlarek, Karen" userId="48538c00-b2ba-473f-af08-20b60a3a0c4e" providerId="ADAL" clId="{38DECEBC-10D3-4622-90D5-CFBEADFC19F7}" dt="2024-05-28T19:38:40.784" v="6054" actId="20577"/>
          <ac:spMkLst>
            <pc:docMk/>
            <pc:sldMk cId="203843854" sldId="557"/>
            <ac:spMk id="2" creationId="{76FAE1E7-5C83-4A70-923E-1EE611691307}"/>
          </ac:spMkLst>
        </pc:spChg>
        <pc:spChg chg="mod">
          <ac:chgData name="Skudlarek, Karen" userId="48538c00-b2ba-473f-af08-20b60a3a0c4e" providerId="ADAL" clId="{38DECEBC-10D3-4622-90D5-CFBEADFC19F7}" dt="2024-05-28T19:55:24.644" v="6645" actId="20577"/>
          <ac:spMkLst>
            <pc:docMk/>
            <pc:sldMk cId="203843854" sldId="557"/>
            <ac:spMk id="8" creationId="{BC4D9A95-73A1-4108-C3FD-1642E6BA0F36}"/>
          </ac:spMkLst>
        </pc:spChg>
        <pc:spChg chg="mod">
          <ac:chgData name="Skudlarek, Karen" userId="48538c00-b2ba-473f-af08-20b60a3a0c4e" providerId="ADAL" clId="{38DECEBC-10D3-4622-90D5-CFBEADFC19F7}" dt="2024-05-28T19:51:07.280" v="6531" actId="1038"/>
          <ac:spMkLst>
            <pc:docMk/>
            <pc:sldMk cId="203843854" sldId="557"/>
            <ac:spMk id="9" creationId="{9B251174-D671-21AD-F03E-8410A7128C80}"/>
          </ac:spMkLst>
        </pc:spChg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848033877" sldId="558"/>
        </pc:sldMkLst>
      </pc:sldChg>
      <pc:sldChg chg="del">
        <pc:chgData name="Skudlarek, Karen" userId="48538c00-b2ba-473f-af08-20b60a3a0c4e" providerId="ADAL" clId="{38DECEBC-10D3-4622-90D5-CFBEADFC19F7}" dt="2024-05-22T15:56:13.338" v="875" actId="47"/>
        <pc:sldMkLst>
          <pc:docMk/>
          <pc:sldMk cId="2415826526" sldId="559"/>
        </pc:sldMkLst>
      </pc:sldChg>
      <pc:sldChg chg="addSp delSp modSp add mod ord modMedia setBg delAnim modAnim delDesignElem">
        <pc:chgData name="Skudlarek, Karen" userId="48538c00-b2ba-473f-af08-20b60a3a0c4e" providerId="ADAL" clId="{38DECEBC-10D3-4622-90D5-CFBEADFC19F7}" dt="2024-05-28T18:34:05.283" v="4645" actId="962"/>
        <pc:sldMkLst>
          <pc:docMk/>
          <pc:sldMk cId="2023667437" sldId="560"/>
        </pc:sldMkLst>
        <pc:spChg chg="mod">
          <ac:chgData name="Skudlarek, Karen" userId="48538c00-b2ba-473f-af08-20b60a3a0c4e" providerId="ADAL" clId="{38DECEBC-10D3-4622-90D5-CFBEADFC19F7}" dt="2024-05-23T21:18:08.456" v="1761" actId="20577"/>
          <ac:spMkLst>
            <pc:docMk/>
            <pc:sldMk cId="2023667437" sldId="560"/>
            <ac:spMk id="2" creationId="{9D866934-2EB7-3F3E-FF70-BE1A8627DE82}"/>
          </ac:spMkLst>
        </pc:spChg>
        <pc:spChg chg="del">
          <ac:chgData name="Skudlarek, Karen" userId="48538c00-b2ba-473f-af08-20b60a3a0c4e" providerId="ADAL" clId="{38DECEBC-10D3-4622-90D5-CFBEADFC19F7}" dt="2024-05-22T15:41:40.449" v="1"/>
          <ac:spMkLst>
            <pc:docMk/>
            <pc:sldMk cId="2023667437" sldId="560"/>
            <ac:spMk id="10" creationId="{E0B58608-23C8-4441-994D-C6823EEE1DB7}"/>
          </ac:spMkLst>
        </pc:spChg>
        <pc:spChg chg="del">
          <ac:chgData name="Skudlarek, Karen" userId="48538c00-b2ba-473f-af08-20b60a3a0c4e" providerId="ADAL" clId="{38DECEBC-10D3-4622-90D5-CFBEADFC19F7}" dt="2024-05-22T15:41:40.449" v="1"/>
          <ac:spMkLst>
            <pc:docMk/>
            <pc:sldMk cId="2023667437" sldId="560"/>
            <ac:spMk id="11" creationId="{F0DCC097-1DB8-4B6D-85D0-6FBA0E1CA4BA}"/>
          </ac:spMkLst>
        </pc:spChg>
        <pc:picChg chg="add mod">
          <ac:chgData name="Skudlarek, Karen" userId="48538c00-b2ba-473f-af08-20b60a3a0c4e" providerId="ADAL" clId="{38DECEBC-10D3-4622-90D5-CFBEADFC19F7}" dt="2024-05-28T18:33:31.457" v="4503" actId="27784"/>
          <ac:picMkLst>
            <pc:docMk/>
            <pc:sldMk cId="2023667437" sldId="560"/>
            <ac:picMk id="3" creationId="{9B2F7812-494F-9071-35EA-4EABAAD1B98D}"/>
          </ac:picMkLst>
        </pc:picChg>
        <pc:picChg chg="del">
          <ac:chgData name="Skudlarek, Karen" userId="48538c00-b2ba-473f-af08-20b60a3a0c4e" providerId="ADAL" clId="{38DECEBC-10D3-4622-90D5-CFBEADFC19F7}" dt="2024-05-23T21:09:34.911" v="1737" actId="478"/>
          <ac:picMkLst>
            <pc:docMk/>
            <pc:sldMk cId="2023667437" sldId="560"/>
            <ac:picMk id="3" creationId="{EFAEDCF9-C605-395A-C08D-E874B45E98A7}"/>
          </ac:picMkLst>
        </pc:picChg>
        <pc:picChg chg="add mod">
          <ac:chgData name="Skudlarek, Karen" userId="48538c00-b2ba-473f-af08-20b60a3a0c4e" providerId="ADAL" clId="{38DECEBC-10D3-4622-90D5-CFBEADFC19F7}" dt="2024-05-28T18:34:05.283" v="4645" actId="962"/>
          <ac:picMkLst>
            <pc:docMk/>
            <pc:sldMk cId="2023667437" sldId="560"/>
            <ac:picMk id="5" creationId="{5701B340-01E4-19AF-A41A-C19004593C3D}"/>
          </ac:picMkLst>
        </pc:picChg>
        <pc:picChg chg="add del mod">
          <ac:chgData name="Skudlarek, Karen" userId="48538c00-b2ba-473f-af08-20b60a3a0c4e" providerId="ADAL" clId="{38DECEBC-10D3-4622-90D5-CFBEADFC19F7}" dt="2024-05-23T21:12:13.406" v="1745" actId="478"/>
          <ac:picMkLst>
            <pc:docMk/>
            <pc:sldMk cId="2023667437" sldId="560"/>
            <ac:picMk id="6" creationId="{BA507F57-69FA-4AB5-5CA0-6861E8D124CB}"/>
          </ac:picMkLst>
        </pc:picChg>
      </pc:sldChg>
      <pc:sldChg chg="add del">
        <pc:chgData name="Skudlarek, Karen" userId="48538c00-b2ba-473f-af08-20b60a3a0c4e" providerId="ADAL" clId="{38DECEBC-10D3-4622-90D5-CFBEADFC19F7}" dt="2024-05-22T15:58:03.147" v="887" actId="47"/>
        <pc:sldMkLst>
          <pc:docMk/>
          <pc:sldMk cId="727946279" sldId="561"/>
        </pc:sldMkLst>
      </pc:sldChg>
      <pc:sldChg chg="modSp add mod ord">
        <pc:chgData name="Skudlarek, Karen" userId="48538c00-b2ba-473f-af08-20b60a3a0c4e" providerId="ADAL" clId="{38DECEBC-10D3-4622-90D5-CFBEADFC19F7}" dt="2024-05-28T17:32:37.637" v="1863" actId="20577"/>
        <pc:sldMkLst>
          <pc:docMk/>
          <pc:sldMk cId="832156268" sldId="562"/>
        </pc:sldMkLst>
        <pc:spChg chg="mod">
          <ac:chgData name="Skudlarek, Karen" userId="48538c00-b2ba-473f-af08-20b60a3a0c4e" providerId="ADAL" clId="{38DECEBC-10D3-4622-90D5-CFBEADFC19F7}" dt="2024-05-28T17:32:37.637" v="1863" actId="20577"/>
          <ac:spMkLst>
            <pc:docMk/>
            <pc:sldMk cId="832156268" sldId="562"/>
            <ac:spMk id="2" creationId="{CE166039-A3AD-D206-B58D-3C65935F418D}"/>
          </ac:spMkLst>
        </pc:spChg>
      </pc:sldChg>
      <pc:sldChg chg="add del">
        <pc:chgData name="Skudlarek, Karen" userId="48538c00-b2ba-473f-af08-20b60a3a0c4e" providerId="ADAL" clId="{38DECEBC-10D3-4622-90D5-CFBEADFC19F7}" dt="2024-05-23T18:00:04.521" v="1618" actId="47"/>
        <pc:sldMkLst>
          <pc:docMk/>
          <pc:sldMk cId="2198933478" sldId="563"/>
        </pc:sldMkLst>
      </pc:sldChg>
      <pc:sldChg chg="addSp delSp modSp add mod">
        <pc:chgData name="Skudlarek, Karen" userId="48538c00-b2ba-473f-af08-20b60a3a0c4e" providerId="ADAL" clId="{38DECEBC-10D3-4622-90D5-CFBEADFC19F7}" dt="2024-05-31T13:26:41.376" v="7588" actId="14100"/>
        <pc:sldMkLst>
          <pc:docMk/>
          <pc:sldMk cId="2611931973" sldId="563"/>
        </pc:sldMkLst>
        <pc:spChg chg="mod">
          <ac:chgData name="Skudlarek, Karen" userId="48538c00-b2ba-473f-af08-20b60a3a0c4e" providerId="ADAL" clId="{38DECEBC-10D3-4622-90D5-CFBEADFC19F7}" dt="2024-05-23T18:04:25.646" v="1705" actId="20577"/>
          <ac:spMkLst>
            <pc:docMk/>
            <pc:sldMk cId="2611931973" sldId="563"/>
            <ac:spMk id="2" creationId="{76FAE1E7-5C83-4A70-923E-1EE611691307}"/>
          </ac:spMkLst>
        </pc:spChg>
        <pc:spChg chg="add del mod">
          <ac:chgData name="Skudlarek, Karen" userId="48538c00-b2ba-473f-af08-20b60a3a0c4e" providerId="ADAL" clId="{38DECEBC-10D3-4622-90D5-CFBEADFC19F7}" dt="2024-05-28T20:06:11.719" v="6698" actId="478"/>
          <ac:spMkLst>
            <pc:docMk/>
            <pc:sldMk cId="2611931973" sldId="563"/>
            <ac:spMk id="3" creationId="{475A1256-DB05-4B75-50FB-4A4225EDD2E7}"/>
          </ac:spMkLst>
        </pc:spChg>
        <pc:spChg chg="del">
          <ac:chgData name="Skudlarek, Karen" userId="48538c00-b2ba-473f-af08-20b60a3a0c4e" providerId="ADAL" clId="{38DECEBC-10D3-4622-90D5-CFBEADFC19F7}" dt="2024-05-23T18:04:30.011" v="1706" actId="478"/>
          <ac:spMkLst>
            <pc:docMk/>
            <pc:sldMk cId="2611931973" sldId="563"/>
            <ac:spMk id="8" creationId="{BC4D9A95-73A1-4108-C3FD-1642E6BA0F36}"/>
          </ac:spMkLst>
        </pc:spChg>
        <pc:spChg chg="mod">
          <ac:chgData name="Skudlarek, Karen" userId="48538c00-b2ba-473f-af08-20b60a3a0c4e" providerId="ADAL" clId="{38DECEBC-10D3-4622-90D5-CFBEADFC19F7}" dt="2024-05-23T18:04:54.951" v="1733" actId="1038"/>
          <ac:spMkLst>
            <pc:docMk/>
            <pc:sldMk cId="2611931973" sldId="563"/>
            <ac:spMk id="9" creationId="{9B251174-D671-21AD-F03E-8410A7128C80}"/>
          </ac:spMkLst>
        </pc:spChg>
        <pc:graphicFrameChg chg="add mod modGraphic">
          <ac:chgData name="Skudlarek, Karen" userId="48538c00-b2ba-473f-af08-20b60a3a0c4e" providerId="ADAL" clId="{38DECEBC-10D3-4622-90D5-CFBEADFC19F7}" dt="2024-05-31T13:26:41.376" v="7588" actId="14100"/>
          <ac:graphicFrameMkLst>
            <pc:docMk/>
            <pc:sldMk cId="2611931973" sldId="563"/>
            <ac:graphicFrameMk id="4" creationId="{CF8C3DAF-394B-6D8C-1EDC-235232EFFE41}"/>
          </ac:graphicFrameMkLst>
        </pc:graphicFrameChg>
      </pc:sldChg>
      <pc:sldChg chg="add del">
        <pc:chgData name="Skudlarek, Karen" userId="48538c00-b2ba-473f-af08-20b60a3a0c4e" providerId="ADAL" clId="{38DECEBC-10D3-4622-90D5-CFBEADFC19F7}" dt="2024-05-23T21:17:59.971" v="1748" actId="47"/>
        <pc:sldMkLst>
          <pc:docMk/>
          <pc:sldMk cId="1847809788" sldId="564"/>
        </pc:sldMkLst>
      </pc:sldChg>
      <pc:sldChg chg="addSp delSp modSp add mod setBg delDesignElem">
        <pc:chgData name="Skudlarek, Karen" userId="48538c00-b2ba-473f-af08-20b60a3a0c4e" providerId="ADAL" clId="{38DECEBC-10D3-4622-90D5-CFBEADFC19F7}" dt="2024-05-28T18:58:11.491" v="5012" actId="14100"/>
        <pc:sldMkLst>
          <pc:docMk/>
          <pc:sldMk cId="3483851991" sldId="564"/>
        </pc:sldMkLst>
        <pc:spChg chg="add mod">
          <ac:chgData name="Skudlarek, Karen" userId="48538c00-b2ba-473f-af08-20b60a3a0c4e" providerId="ADAL" clId="{38DECEBC-10D3-4622-90D5-CFBEADFC19F7}" dt="2024-05-28T17:33:44.219" v="1866"/>
          <ac:spMkLst>
            <pc:docMk/>
            <pc:sldMk cId="3483851991" sldId="564"/>
            <ac:spMk id="3" creationId="{CDBB2897-5706-9A5A-AE25-1E3B37192990}"/>
          </ac:spMkLst>
        </pc:spChg>
        <pc:spChg chg="mod">
          <ac:chgData name="Skudlarek, Karen" userId="48538c00-b2ba-473f-af08-20b60a3a0c4e" providerId="ADAL" clId="{38DECEBC-10D3-4622-90D5-CFBEADFC19F7}" dt="2024-05-28T18:58:11.491" v="5012" actId="14100"/>
          <ac:spMkLst>
            <pc:docMk/>
            <pc:sldMk cId="3483851991" sldId="564"/>
            <ac:spMk id="5" creationId="{4C10CF7D-C3E0-4A95-D888-99C1A30492EA}"/>
          </ac:spMkLst>
        </pc:spChg>
        <pc:spChg chg="del">
          <ac:chgData name="Skudlarek, Karen" userId="48538c00-b2ba-473f-af08-20b60a3a0c4e" providerId="ADAL" clId="{38DECEBC-10D3-4622-90D5-CFBEADFC19F7}" dt="2024-05-28T17:33:20.265" v="1865"/>
          <ac:spMkLst>
            <pc:docMk/>
            <pc:sldMk cId="3483851991" sldId="564"/>
            <ac:spMk id="10" creationId="{00A0D747-F38B-4A99-9985-62CE8C24765F}"/>
          </ac:spMkLst>
        </pc:spChg>
        <pc:spChg chg="del">
          <ac:chgData name="Skudlarek, Karen" userId="48538c00-b2ba-473f-af08-20b60a3a0c4e" providerId="ADAL" clId="{38DECEBC-10D3-4622-90D5-CFBEADFC19F7}" dt="2024-05-28T17:33:20.265" v="1865"/>
          <ac:spMkLst>
            <pc:docMk/>
            <pc:sldMk cId="3483851991" sldId="564"/>
            <ac:spMk id="12" creationId="{3D1BF32B-6CA3-4695-8A0C-1AC789B58D94}"/>
          </ac:spMkLst>
        </pc:spChg>
      </pc:sldChg>
      <pc:sldChg chg="addSp modSp new add del mod setBg">
        <pc:chgData name="Skudlarek, Karen" userId="48538c00-b2ba-473f-af08-20b60a3a0c4e" providerId="ADAL" clId="{38DECEBC-10D3-4622-90D5-CFBEADFC19F7}" dt="2024-05-28T18:54:15.954" v="4946" actId="1036"/>
        <pc:sldMkLst>
          <pc:docMk/>
          <pc:sldMk cId="653735625" sldId="565"/>
        </pc:sldMkLst>
        <pc:spChg chg="mo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2" creationId="{4A359A08-9BDE-221E-056E-DC70CA805A7D}"/>
          </ac:spMkLst>
        </pc:spChg>
        <pc:spChg chg="mod">
          <ac:chgData name="Skudlarek, Karen" userId="48538c00-b2ba-473f-af08-20b60a3a0c4e" providerId="ADAL" clId="{38DECEBC-10D3-4622-90D5-CFBEADFC19F7}" dt="2024-05-28T18:54:15.954" v="4946" actId="1036"/>
          <ac:spMkLst>
            <pc:docMk/>
            <pc:sldMk cId="653735625" sldId="565"/>
            <ac:spMk id="3" creationId="{8EF80C84-97CC-7387-B946-F348244B3C42}"/>
          </ac:spMkLst>
        </pc:spChg>
        <pc:spChg chg="mod ord">
          <ac:chgData name="Skudlarek, Karen" userId="48538c00-b2ba-473f-af08-20b60a3a0c4e" providerId="ADAL" clId="{38DECEBC-10D3-4622-90D5-CFBEADFC19F7}" dt="2024-05-28T18:54:15.954" v="4946" actId="1036"/>
          <ac:spMkLst>
            <pc:docMk/>
            <pc:sldMk cId="653735625" sldId="565"/>
            <ac:spMk id="4" creationId="{7F7D9E33-D5B0-2DF7-B439-52A148D68408}"/>
          </ac:spMkLst>
        </pc:spChg>
        <pc:spChg chg="add mod">
          <ac:chgData name="Skudlarek, Karen" userId="48538c00-b2ba-473f-af08-20b60a3a0c4e" providerId="ADAL" clId="{38DECEBC-10D3-4622-90D5-CFBEADFC19F7}" dt="2024-05-28T17:43:07.407" v="2034"/>
          <ac:spMkLst>
            <pc:docMk/>
            <pc:sldMk cId="653735625" sldId="565"/>
            <ac:spMk id="5" creationId="{C0DC00A9-C6B6-7053-7408-84367C9F5A3E}"/>
          </ac:spMkLst>
        </pc:spChg>
        <pc:spChg chg="add mod">
          <ac:chgData name="Skudlarek, Karen" userId="48538c00-b2ba-473f-af08-20b60a3a0c4e" providerId="ADAL" clId="{38DECEBC-10D3-4622-90D5-CFBEADFC19F7}" dt="2024-05-28T17:43:03.495" v="2033"/>
          <ac:spMkLst>
            <pc:docMk/>
            <pc:sldMk cId="653735625" sldId="565"/>
            <ac:spMk id="7" creationId="{BDDB82A4-12EF-9C72-C648-D6D2C85AD473}"/>
          </ac:spMkLst>
        </pc:spChg>
        <pc:spChg chg="ad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15" creationId="{53B021B3-DE93-4AB7-8A18-CF5F1CED88B8}"/>
          </ac:spMkLst>
        </pc:spChg>
        <pc:spChg chg="ad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17" creationId="{52D502E5-F6B4-4D58-B4AE-FC466FF15EE8}"/>
          </ac:spMkLst>
        </pc:spChg>
        <pc:spChg chg="add">
          <ac:chgData name="Skudlarek, Karen" userId="48538c00-b2ba-473f-af08-20b60a3a0c4e" providerId="ADAL" clId="{38DECEBC-10D3-4622-90D5-CFBEADFC19F7}" dt="2024-05-28T17:48:16.206" v="2096" actId="26606"/>
          <ac:spMkLst>
            <pc:docMk/>
            <pc:sldMk cId="653735625" sldId="565"/>
            <ac:spMk id="19" creationId="{9DECDBF4-02B6-4BB4-B65B-B8107AD6A9E8}"/>
          </ac:spMkLst>
        </pc:spChg>
        <pc:picChg chg="add mod">
          <ac:chgData name="Skudlarek, Karen" userId="48538c00-b2ba-473f-af08-20b60a3a0c4e" providerId="ADAL" clId="{38DECEBC-10D3-4622-90D5-CFBEADFC19F7}" dt="2024-05-28T17:43:03.495" v="2033"/>
          <ac:picMkLst>
            <pc:docMk/>
            <pc:sldMk cId="653735625" sldId="565"/>
            <ac:picMk id="6" creationId="{475AA176-9CCD-5E24-3EAA-C93237F93DBE}"/>
          </ac:picMkLst>
        </pc:picChg>
        <pc:picChg chg="add mod">
          <ac:chgData name="Skudlarek, Karen" userId="48538c00-b2ba-473f-af08-20b60a3a0c4e" providerId="ADAL" clId="{38DECEBC-10D3-4622-90D5-CFBEADFC19F7}" dt="2024-05-28T17:43:03.495" v="2033"/>
          <ac:picMkLst>
            <pc:docMk/>
            <pc:sldMk cId="653735625" sldId="565"/>
            <ac:picMk id="8" creationId="{EC63F22B-19E3-BC7D-D163-90CE45315CFD}"/>
          </ac:picMkLst>
        </pc:picChg>
        <pc:picChg chg="add mod">
          <ac:chgData name="Skudlarek, Karen" userId="48538c00-b2ba-473f-af08-20b60a3a0c4e" providerId="ADAL" clId="{38DECEBC-10D3-4622-90D5-CFBEADFC19F7}" dt="2024-05-28T18:54:15.954" v="4946" actId="1036"/>
          <ac:picMkLst>
            <pc:docMk/>
            <pc:sldMk cId="653735625" sldId="565"/>
            <ac:picMk id="9" creationId="{7E765BC5-DDC9-A7F1-698A-78C3786BAC33}"/>
          </ac:picMkLst>
        </pc:picChg>
        <pc:picChg chg="add mod">
          <ac:chgData name="Skudlarek, Karen" userId="48538c00-b2ba-473f-af08-20b60a3a0c4e" providerId="ADAL" clId="{38DECEBC-10D3-4622-90D5-CFBEADFC19F7}" dt="2024-05-28T18:54:15.954" v="4946" actId="1036"/>
          <ac:picMkLst>
            <pc:docMk/>
            <pc:sldMk cId="653735625" sldId="565"/>
            <ac:picMk id="10" creationId="{B5A2856B-B5EB-F74D-811B-6E3F4CE7EDC0}"/>
          </ac:picMkLst>
        </pc:picChg>
      </pc:sldChg>
      <pc:sldChg chg="new del">
        <pc:chgData name="Skudlarek, Karen" userId="48538c00-b2ba-473f-af08-20b60a3a0c4e" providerId="ADAL" clId="{38DECEBC-10D3-4622-90D5-CFBEADFC19F7}" dt="2024-05-28T17:40:49.887" v="1945" actId="47"/>
        <pc:sldMkLst>
          <pc:docMk/>
          <pc:sldMk cId="2130840211" sldId="565"/>
        </pc:sldMkLst>
      </pc:sldChg>
      <pc:sldChg chg="addSp delSp modSp new mod setBg modAnim">
        <pc:chgData name="Skudlarek, Karen" userId="48538c00-b2ba-473f-af08-20b60a3a0c4e" providerId="ADAL" clId="{38DECEBC-10D3-4622-90D5-CFBEADFC19F7}" dt="2024-05-28T18:52:20.371" v="4897" actId="14429"/>
        <pc:sldMkLst>
          <pc:docMk/>
          <pc:sldMk cId="1311880377" sldId="566"/>
        </pc:sldMkLst>
        <pc:spChg chg="mod">
          <ac:chgData name="Skudlarek, Karen" userId="48538c00-b2ba-473f-af08-20b60a3a0c4e" providerId="ADAL" clId="{38DECEBC-10D3-4622-90D5-CFBEADFC19F7}" dt="2024-05-28T18:52:20.371" v="4897" actId="14429"/>
          <ac:spMkLst>
            <pc:docMk/>
            <pc:sldMk cId="1311880377" sldId="566"/>
            <ac:spMk id="2" creationId="{8266A905-1EB7-566C-4FC8-C71F7AA6B933}"/>
          </ac:spMkLst>
        </pc:spChg>
        <pc:spChg chg="del mod">
          <ac:chgData name="Skudlarek, Karen" userId="48538c00-b2ba-473f-af08-20b60a3a0c4e" providerId="ADAL" clId="{38DECEBC-10D3-4622-90D5-CFBEADFC19F7}" dt="2024-05-28T17:59:29.495" v="2196" actId="478"/>
          <ac:spMkLst>
            <pc:docMk/>
            <pc:sldMk cId="1311880377" sldId="566"/>
            <ac:spMk id="3" creationId="{E34D9327-3291-D9F5-C904-2074A0513714}"/>
          </ac:spMkLst>
        </pc:spChg>
        <pc:spChg chg="del">
          <ac:chgData name="Skudlarek, Karen" userId="48538c00-b2ba-473f-af08-20b60a3a0c4e" providerId="ADAL" clId="{38DECEBC-10D3-4622-90D5-CFBEADFC19F7}" dt="2024-05-28T17:49:56.789" v="2115" actId="478"/>
          <ac:spMkLst>
            <pc:docMk/>
            <pc:sldMk cId="1311880377" sldId="566"/>
            <ac:spMk id="4" creationId="{A7CABE92-DC83-F05E-A1FE-183EED214375}"/>
          </ac:spMkLst>
        </pc:spChg>
        <pc:spChg chg="add del mod">
          <ac:chgData name="Skudlarek, Karen" userId="48538c00-b2ba-473f-af08-20b60a3a0c4e" providerId="ADAL" clId="{38DECEBC-10D3-4622-90D5-CFBEADFC19F7}" dt="2024-05-28T17:59:30.260" v="2197" actId="478"/>
          <ac:spMkLst>
            <pc:docMk/>
            <pc:sldMk cId="1311880377" sldId="566"/>
            <ac:spMk id="5" creationId="{96B7A063-6500-AD7A-6A83-79D6D5B52C8D}"/>
          </ac:spMkLst>
        </pc:spChg>
        <pc:spChg chg="add del mod">
          <ac:chgData name="Skudlarek, Karen" userId="48538c00-b2ba-473f-af08-20b60a3a0c4e" providerId="ADAL" clId="{38DECEBC-10D3-4622-90D5-CFBEADFC19F7}" dt="2024-05-28T17:59:31.327" v="2198" actId="478"/>
          <ac:spMkLst>
            <pc:docMk/>
            <pc:sldMk cId="1311880377" sldId="566"/>
            <ac:spMk id="6" creationId="{5D7FB89C-758B-6C91-1A98-F638D99A3719}"/>
          </ac:spMkLst>
        </pc:spChg>
        <pc:spChg chg="add del">
          <ac:chgData name="Skudlarek, Karen" userId="48538c00-b2ba-473f-af08-20b60a3a0c4e" providerId="ADAL" clId="{38DECEBC-10D3-4622-90D5-CFBEADFC19F7}" dt="2024-05-28T17:53:08.691" v="2173" actId="26606"/>
          <ac:spMkLst>
            <pc:docMk/>
            <pc:sldMk cId="1311880377" sldId="566"/>
            <ac:spMk id="8" creationId="{7301F447-EEF7-48F5-AF73-7566EE7F64AD}"/>
          </ac:spMkLst>
        </pc:spChg>
        <pc:spChg chg="add del">
          <ac:chgData name="Skudlarek, Karen" userId="48538c00-b2ba-473f-af08-20b60a3a0c4e" providerId="ADAL" clId="{38DECEBC-10D3-4622-90D5-CFBEADFC19F7}" dt="2024-05-28T17:53:08.691" v="2173" actId="26606"/>
          <ac:spMkLst>
            <pc:docMk/>
            <pc:sldMk cId="1311880377" sldId="566"/>
            <ac:spMk id="9" creationId="{F7117410-A2A4-4085-9ADC-46744551DBDE}"/>
          </ac:spMkLst>
        </pc:spChg>
        <pc:spChg chg="add del">
          <ac:chgData name="Skudlarek, Karen" userId="48538c00-b2ba-473f-af08-20b60a3a0c4e" providerId="ADAL" clId="{38DECEBC-10D3-4622-90D5-CFBEADFC19F7}" dt="2024-05-28T17:53:08.691" v="2173" actId="26606"/>
          <ac:spMkLst>
            <pc:docMk/>
            <pc:sldMk cId="1311880377" sldId="566"/>
            <ac:spMk id="10" creationId="{99F74EB5-E547-4FB4-95F5-BCC788F3C4A0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1" creationId="{89A320C9-9735-4D13-8279-C1C674841392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2" creationId="{BACC6370-2D7E-4714-9D71-7542949D7D5D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3" creationId="{92544CF4-9B52-4A7B-A4B3-88C72729B77D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4" creationId="{F68B3F68-107C-434F-AA38-110D5EA91B85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5" creationId="{E75862C5-5C00-4421-BC7B-9B7B86DBC80D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6" creationId="{AAD0DBB9-1A4B-4391-81D4-CB19F9AB918A}"/>
          </ac:spMkLst>
        </pc:spChg>
        <pc:spChg chg="add del">
          <ac:chgData name="Skudlarek, Karen" userId="48538c00-b2ba-473f-af08-20b60a3a0c4e" providerId="ADAL" clId="{38DECEBC-10D3-4622-90D5-CFBEADFC19F7}" dt="2024-05-28T17:52:56.463" v="2171" actId="26606"/>
          <ac:spMkLst>
            <pc:docMk/>
            <pc:sldMk cId="1311880377" sldId="566"/>
            <ac:spMk id="17" creationId="{089440EF-9BE9-4AE9-8C28-00B02296CDB6}"/>
          </ac:spMkLst>
        </pc:spChg>
        <pc:spChg chg="add del">
          <ac:chgData name="Skudlarek, Karen" userId="48538c00-b2ba-473f-af08-20b60a3a0c4e" providerId="ADAL" clId="{38DECEBC-10D3-4622-90D5-CFBEADFC19F7}" dt="2024-05-28T17:53:10.513" v="2175" actId="26606"/>
          <ac:spMkLst>
            <pc:docMk/>
            <pc:sldMk cId="1311880377" sldId="566"/>
            <ac:spMk id="18" creationId="{063BBA22-50EA-4C4D-BE05-F1CE4E63AA56}"/>
          </ac:spMkLst>
        </pc:spChg>
        <pc:spChg chg="add mod modVis">
          <ac:chgData name="Skudlarek, Karen" userId="48538c00-b2ba-473f-af08-20b60a3a0c4e" providerId="ADAL" clId="{38DECEBC-10D3-4622-90D5-CFBEADFC19F7}" dt="2024-05-28T18:40:25.715" v="4860" actId="14429"/>
          <ac:spMkLst>
            <pc:docMk/>
            <pc:sldMk cId="1311880377" sldId="566"/>
            <ac:spMk id="19" creationId="{DDAD96C9-B99E-4293-BD33-B44E0D803A8A}"/>
          </ac:spMkLst>
        </pc:spChg>
        <pc:spChg chg="add del">
          <ac:chgData name="Skudlarek, Karen" userId="48538c00-b2ba-473f-af08-20b60a3a0c4e" providerId="ADAL" clId="{38DECEBC-10D3-4622-90D5-CFBEADFC19F7}" dt="2024-05-28T17:53:11.826" v="2177" actId="26606"/>
          <ac:spMkLst>
            <pc:docMk/>
            <pc:sldMk cId="1311880377" sldId="566"/>
            <ac:spMk id="20" creationId="{7DA1F35B-C8F7-4A5A-9339-7DA4D785B300}"/>
          </ac:spMkLst>
        </pc:spChg>
        <pc:spChg chg="add del">
          <ac:chgData name="Skudlarek, Karen" userId="48538c00-b2ba-473f-af08-20b60a3a0c4e" providerId="ADAL" clId="{38DECEBC-10D3-4622-90D5-CFBEADFC19F7}" dt="2024-05-28T17:53:11.826" v="2177" actId="26606"/>
          <ac:spMkLst>
            <pc:docMk/>
            <pc:sldMk cId="1311880377" sldId="566"/>
            <ac:spMk id="21" creationId="{B2D4AD41-40DA-4A81-92F5-B6E3BA1ED82A}"/>
          </ac:spMkLst>
        </pc:spChg>
        <pc:spChg chg="add mod modVis">
          <ac:chgData name="Skudlarek, Karen" userId="48538c00-b2ba-473f-af08-20b60a3a0c4e" providerId="ADAL" clId="{38DECEBC-10D3-4622-90D5-CFBEADFC19F7}" dt="2024-05-28T18:40:24.786" v="4858" actId="14429"/>
          <ac:spMkLst>
            <pc:docMk/>
            <pc:sldMk cId="1311880377" sldId="566"/>
            <ac:spMk id="22" creationId="{523A585D-E720-B94C-8FE1-E17CE7A34537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3" creationId="{7517A47C-B2E5-4B79-8061-D74B1311AF6E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4" creationId="{C505E780-2083-4CB5-A42A-5E0E2908ECC3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5" creationId="{D2C0AE1C-0118-41AE-8A10-7CDCBF10E96F}"/>
          </ac:spMkLst>
        </pc:spChg>
        <pc:spChg chg="add del">
          <ac:chgData name="Skudlarek, Karen" userId="48538c00-b2ba-473f-af08-20b60a3a0c4e" providerId="ADAL" clId="{38DECEBC-10D3-4622-90D5-CFBEADFC19F7}" dt="2024-05-28T17:53:13.416" v="2179" actId="26606"/>
          <ac:spMkLst>
            <pc:docMk/>
            <pc:sldMk cId="1311880377" sldId="566"/>
            <ac:spMk id="26" creationId="{463EEC44-1BA3-44ED-81FC-A644B04B2A44}"/>
          </ac:spMkLst>
        </pc:spChg>
        <pc:spChg chg="add mod modVis">
          <ac:chgData name="Skudlarek, Karen" userId="48538c00-b2ba-473f-af08-20b60a3a0c4e" providerId="ADAL" clId="{38DECEBC-10D3-4622-90D5-CFBEADFC19F7}" dt="2024-05-28T18:40:23.283" v="4856" actId="14429"/>
          <ac:spMkLst>
            <pc:docMk/>
            <pc:sldMk cId="1311880377" sldId="566"/>
            <ac:spMk id="27" creationId="{6DF7EBC8-0AE3-25D6-505F-90AB51D0E08D}"/>
          </ac:spMkLst>
        </pc:spChg>
        <pc:spChg chg="add del">
          <ac:chgData name="Skudlarek, Karen" userId="48538c00-b2ba-473f-af08-20b60a3a0c4e" providerId="ADAL" clId="{38DECEBC-10D3-4622-90D5-CFBEADFC19F7}" dt="2024-05-28T17:53:14.203" v="2181" actId="26606"/>
          <ac:spMkLst>
            <pc:docMk/>
            <pc:sldMk cId="1311880377" sldId="566"/>
            <ac:spMk id="28" creationId="{AE2B703B-46F9-481A-A605-82E2A828C4FA}"/>
          </ac:spMkLst>
        </pc:spChg>
        <pc:spChg chg="add del">
          <ac:chgData name="Skudlarek, Karen" userId="48538c00-b2ba-473f-af08-20b60a3a0c4e" providerId="ADAL" clId="{38DECEBC-10D3-4622-90D5-CFBEADFC19F7}" dt="2024-05-28T17:53:14.203" v="2181" actId="26606"/>
          <ac:spMkLst>
            <pc:docMk/>
            <pc:sldMk cId="1311880377" sldId="566"/>
            <ac:spMk id="29" creationId="{F13BE4D7-0C3D-4906-B230-A1C5B4665CCF}"/>
          </ac:spMkLst>
        </pc:spChg>
        <pc:spChg chg="add del">
          <ac:chgData name="Skudlarek, Karen" userId="48538c00-b2ba-473f-af08-20b60a3a0c4e" providerId="ADAL" clId="{38DECEBC-10D3-4622-90D5-CFBEADFC19F7}" dt="2024-05-28T17:53:19.978" v="2183" actId="26606"/>
          <ac:spMkLst>
            <pc:docMk/>
            <pc:sldMk cId="1311880377" sldId="566"/>
            <ac:spMk id="31" creationId="{56E9B3E6-E277-4D68-BA48-9CB43FFBD6E2}"/>
          </ac:spMkLst>
        </pc:spChg>
        <pc:spChg chg="add del">
          <ac:chgData name="Skudlarek, Karen" userId="48538c00-b2ba-473f-af08-20b60a3a0c4e" providerId="ADAL" clId="{38DECEBC-10D3-4622-90D5-CFBEADFC19F7}" dt="2024-05-28T17:53:19.978" v="2183" actId="26606"/>
          <ac:spMkLst>
            <pc:docMk/>
            <pc:sldMk cId="1311880377" sldId="566"/>
            <ac:spMk id="36" creationId="{D5B0017B-2ECA-49AF-B397-DC140825DF8D}"/>
          </ac:spMkLst>
        </pc:spChg>
        <pc:spChg chg="add mod">
          <ac:chgData name="Skudlarek, Karen" userId="48538c00-b2ba-473f-af08-20b60a3a0c4e" providerId="ADAL" clId="{38DECEBC-10D3-4622-90D5-CFBEADFC19F7}" dt="2024-05-28T18:09:15.640" v="2548" actId="14100"/>
          <ac:spMkLst>
            <pc:docMk/>
            <pc:sldMk cId="1311880377" sldId="566"/>
            <ac:spMk id="38" creationId="{6F9BB68F-58C9-30A1-8F26-3B00FE61BB54}"/>
          </ac:spMkLst>
        </pc:spChg>
        <pc:spChg chg="add mod modVis">
          <ac:chgData name="Skudlarek, Karen" userId="48538c00-b2ba-473f-af08-20b60a3a0c4e" providerId="ADAL" clId="{38DECEBC-10D3-4622-90D5-CFBEADFC19F7}" dt="2024-05-28T18:40:41.427" v="4866" actId="14429"/>
          <ac:spMkLst>
            <pc:docMk/>
            <pc:sldMk cId="1311880377" sldId="566"/>
            <ac:spMk id="39" creationId="{6D1A2CED-DA9B-4CCF-8215-CFC65FE71603}"/>
          </ac:spMkLst>
        </pc:spChg>
        <pc:spChg chg="add mod modVis">
          <ac:chgData name="Skudlarek, Karen" userId="48538c00-b2ba-473f-af08-20b60a3a0c4e" providerId="ADAL" clId="{38DECEBC-10D3-4622-90D5-CFBEADFC19F7}" dt="2024-05-28T18:40:43.691" v="4868" actId="14429"/>
          <ac:spMkLst>
            <pc:docMk/>
            <pc:sldMk cId="1311880377" sldId="566"/>
            <ac:spMk id="40" creationId="{562DFC44-A40C-4573-9230-B3EDB3EC8EEB}"/>
          </ac:spMkLst>
        </pc:spChg>
        <pc:spChg chg="add mod modVis">
          <ac:chgData name="Skudlarek, Karen" userId="48538c00-b2ba-473f-af08-20b60a3a0c4e" providerId="ADAL" clId="{38DECEBC-10D3-4622-90D5-CFBEADFC19F7}" dt="2024-05-28T18:40:52.205" v="4870" actId="14429"/>
          <ac:spMkLst>
            <pc:docMk/>
            <pc:sldMk cId="1311880377" sldId="566"/>
            <ac:spMk id="41" creationId="{15589D35-CF9F-4DE9-A792-8571A09E9BC9}"/>
          </ac:spMkLst>
        </pc:spChg>
        <pc:grpChg chg="add del mod">
          <ac:chgData name="Skudlarek, Karen" userId="48538c00-b2ba-473f-af08-20b60a3a0c4e" providerId="ADAL" clId="{38DECEBC-10D3-4622-90D5-CFBEADFC19F7}" dt="2024-05-28T18:48:35.143" v="4883" actId="478"/>
          <ac:grpSpMkLst>
            <pc:docMk/>
            <pc:sldMk cId="1311880377" sldId="566"/>
            <ac:grpSpMk id="30" creationId="{57044EE5-36C5-9A1D-901C-1A0F101F636A}"/>
          </ac:grpSpMkLst>
        </pc:grpChg>
        <pc:grpChg chg="add del">
          <ac:chgData name="Skudlarek, Karen" userId="48538c00-b2ba-473f-af08-20b60a3a0c4e" providerId="ADAL" clId="{38DECEBC-10D3-4622-90D5-CFBEADFC19F7}" dt="2024-05-28T17:53:19.978" v="2183" actId="26606"/>
          <ac:grpSpMkLst>
            <pc:docMk/>
            <pc:sldMk cId="1311880377" sldId="566"/>
            <ac:grpSpMk id="32" creationId="{AE1C45F0-260A-458C-96ED-C1F6D2151219}"/>
          </ac:grpSpMkLst>
        </pc:grpChg>
        <pc:picChg chg="add del mod">
          <ac:chgData name="Skudlarek, Karen" userId="48538c00-b2ba-473f-af08-20b60a3a0c4e" providerId="ADAL" clId="{38DECEBC-10D3-4622-90D5-CFBEADFC19F7}" dt="2024-05-28T18:48:32.770" v="4882" actId="478"/>
          <ac:picMkLst>
            <pc:docMk/>
            <pc:sldMk cId="1311880377" sldId="566"/>
            <ac:picMk id="7" creationId="{1BBEE99D-72FF-5B5C-7A5A-386DD4FE2DB7}"/>
          </ac:picMkLst>
        </pc:picChg>
        <pc:picChg chg="add mod">
          <ac:chgData name="Skudlarek, Karen" userId="48538c00-b2ba-473f-af08-20b60a3a0c4e" providerId="ADAL" clId="{38DECEBC-10D3-4622-90D5-CFBEADFC19F7}" dt="2024-05-28T18:49:31.732" v="4889" actId="962"/>
          <ac:picMkLst>
            <pc:docMk/>
            <pc:sldMk cId="1311880377" sldId="566"/>
            <ac:picMk id="43" creationId="{359B06EB-8E4A-4C09-9E2C-E2073D55DB76}"/>
          </ac:picMkLst>
        </pc:picChg>
        <pc:cxnChg chg="add del">
          <ac:chgData name="Skudlarek, Karen" userId="48538c00-b2ba-473f-af08-20b60a3a0c4e" providerId="ADAL" clId="{38DECEBC-10D3-4622-90D5-CFBEADFC19F7}" dt="2024-05-28T17:53:19.978" v="2183" actId="26606"/>
          <ac:cxnSpMkLst>
            <pc:docMk/>
            <pc:sldMk cId="1311880377" sldId="566"/>
            <ac:cxnSpMk id="37" creationId="{6CF1BAF6-AD41-4082-B212-8A1F9A2E8779}"/>
          </ac:cxnSpMkLst>
        </pc:cxnChg>
      </pc:sldChg>
      <pc:sldChg chg="new del">
        <pc:chgData name="Skudlarek, Karen" userId="48538c00-b2ba-473f-af08-20b60a3a0c4e" providerId="ADAL" clId="{38DECEBC-10D3-4622-90D5-CFBEADFC19F7}" dt="2024-05-28T17:49:25.045" v="2106" actId="680"/>
        <pc:sldMkLst>
          <pc:docMk/>
          <pc:sldMk cId="2851615922" sldId="566"/>
        </pc:sldMkLst>
      </pc:sldChg>
      <pc:sldChg chg="addSp delSp modSp add mod delAnim">
        <pc:chgData name="Skudlarek, Karen" userId="48538c00-b2ba-473f-af08-20b60a3a0c4e" providerId="ADAL" clId="{38DECEBC-10D3-4622-90D5-CFBEADFC19F7}" dt="2024-05-28T18:51:03.223" v="4895" actId="478"/>
        <pc:sldMkLst>
          <pc:docMk/>
          <pc:sldMk cId="4119377672" sldId="567"/>
        </pc:sldMkLst>
        <pc:spChg chg="add del mod">
          <ac:chgData name="Skudlarek, Karen" userId="48538c00-b2ba-473f-af08-20b60a3a0c4e" providerId="ADAL" clId="{38DECEBC-10D3-4622-90D5-CFBEADFC19F7}" dt="2024-05-28T18:51:03.223" v="4895" actId="478"/>
          <ac:spMkLst>
            <pc:docMk/>
            <pc:sldMk cId="4119377672" sldId="567"/>
            <ac:spMk id="2" creationId="{8266A905-1EB7-566C-4FC8-C71F7AA6B933}"/>
          </ac:spMkLst>
        </pc:spChg>
        <pc:spChg chg="add mod">
          <ac:chgData name="Skudlarek, Karen" userId="48538c00-b2ba-473f-af08-20b60a3a0c4e" providerId="ADAL" clId="{38DECEBC-10D3-4622-90D5-CFBEADFC19F7}" dt="2024-05-28T18:27:32.543" v="3393" actId="20577"/>
          <ac:spMkLst>
            <pc:docMk/>
            <pc:sldMk cId="4119377672" sldId="567"/>
            <ac:spMk id="3" creationId="{103B8633-CB89-C32B-082E-6A2F6713234B}"/>
          </ac:spMkLst>
        </pc:spChg>
        <pc:spChg chg="add del mod">
          <ac:chgData name="Skudlarek, Karen" userId="48538c00-b2ba-473f-af08-20b60a3a0c4e" providerId="ADAL" clId="{38DECEBC-10D3-4622-90D5-CFBEADFC19F7}" dt="2024-05-28T18:51:03.223" v="4895" actId="478"/>
          <ac:spMkLst>
            <pc:docMk/>
            <pc:sldMk cId="4119377672" sldId="567"/>
            <ac:spMk id="10" creationId="{B020571B-51C8-46CC-77D2-5F5565CE96BC}"/>
          </ac:spMkLst>
        </pc:spChg>
        <pc:spChg chg="del">
          <ac:chgData name="Skudlarek, Karen" userId="48538c00-b2ba-473f-af08-20b60a3a0c4e" providerId="ADAL" clId="{38DECEBC-10D3-4622-90D5-CFBEADFC19F7}" dt="2024-05-28T18:00:43.832" v="2232" actId="478"/>
          <ac:spMkLst>
            <pc:docMk/>
            <pc:sldMk cId="4119377672" sldId="567"/>
            <ac:spMk id="19" creationId="{DDAD96C9-B99E-4293-BD33-B44E0D803A8A}"/>
          </ac:spMkLst>
        </pc:spChg>
        <pc:spChg chg="del">
          <ac:chgData name="Skudlarek, Karen" userId="48538c00-b2ba-473f-af08-20b60a3a0c4e" providerId="ADAL" clId="{38DECEBC-10D3-4622-90D5-CFBEADFC19F7}" dt="2024-05-28T18:00:44.689" v="2233" actId="478"/>
          <ac:spMkLst>
            <pc:docMk/>
            <pc:sldMk cId="4119377672" sldId="567"/>
            <ac:spMk id="22" creationId="{523A585D-E720-B94C-8FE1-E17CE7A34537}"/>
          </ac:spMkLst>
        </pc:spChg>
        <pc:spChg chg="del">
          <ac:chgData name="Skudlarek, Karen" userId="48538c00-b2ba-473f-af08-20b60a3a0c4e" providerId="ADAL" clId="{38DECEBC-10D3-4622-90D5-CFBEADFC19F7}" dt="2024-05-28T18:00:45.155" v="2234" actId="478"/>
          <ac:spMkLst>
            <pc:docMk/>
            <pc:sldMk cId="4119377672" sldId="567"/>
            <ac:spMk id="27" creationId="{6DF7EBC8-0AE3-25D6-505F-90AB51D0E08D}"/>
          </ac:spMkLst>
        </pc:spChg>
        <pc:spChg chg="mod">
          <ac:chgData name="Skudlarek, Karen" userId="48538c00-b2ba-473f-af08-20b60a3a0c4e" providerId="ADAL" clId="{38DECEBC-10D3-4622-90D5-CFBEADFC19F7}" dt="2024-05-28T18:01:19.863" v="2236" actId="13822"/>
          <ac:spMkLst>
            <pc:docMk/>
            <pc:sldMk cId="4119377672" sldId="567"/>
            <ac:spMk id="41" creationId="{15589D35-CF9F-4DE9-A792-8571A09E9BC9}"/>
          </ac:spMkLst>
        </pc:spChg>
        <pc:picChg chg="add del mod">
          <ac:chgData name="Skudlarek, Karen" userId="48538c00-b2ba-473f-af08-20b60a3a0c4e" providerId="ADAL" clId="{38DECEBC-10D3-4622-90D5-CFBEADFC19F7}" dt="2024-05-28T18:50:56.151" v="4893" actId="478"/>
          <ac:picMkLst>
            <pc:docMk/>
            <pc:sldMk cId="4119377672" sldId="567"/>
            <ac:picMk id="5" creationId="{DE425E4B-08E8-587D-3385-316E45EEF7FE}"/>
          </ac:picMkLst>
        </pc:picChg>
        <pc:picChg chg="del">
          <ac:chgData name="Skudlarek, Karen" userId="48538c00-b2ba-473f-af08-20b60a3a0c4e" providerId="ADAL" clId="{38DECEBC-10D3-4622-90D5-CFBEADFC19F7}" dt="2024-05-28T18:00:41.268" v="2231" actId="478"/>
          <ac:picMkLst>
            <pc:docMk/>
            <pc:sldMk cId="4119377672" sldId="567"/>
            <ac:picMk id="7" creationId="{1BBEE99D-72FF-5B5C-7A5A-386DD4FE2DB7}"/>
          </ac:picMkLst>
        </pc:picChg>
        <pc:picChg chg="add del mod">
          <ac:chgData name="Skudlarek, Karen" userId="48538c00-b2ba-473f-af08-20b60a3a0c4e" providerId="ADAL" clId="{38DECEBC-10D3-4622-90D5-CFBEADFC19F7}" dt="2024-05-28T18:50:49.988" v="4891" actId="478"/>
          <ac:picMkLst>
            <pc:docMk/>
            <pc:sldMk cId="4119377672" sldId="567"/>
            <ac:picMk id="8" creationId="{B101BDFB-D63E-EAA0-4E6B-7EC7E402969D}"/>
          </ac:picMkLst>
        </pc:picChg>
      </pc:sldChg>
      <pc:sldChg chg="addSp modSp add mod">
        <pc:chgData name="Skudlarek, Karen" userId="48538c00-b2ba-473f-af08-20b60a3a0c4e" providerId="ADAL" clId="{38DECEBC-10D3-4622-90D5-CFBEADFC19F7}" dt="2024-05-28T18:31:06.635" v="4502" actId="962"/>
        <pc:sldMkLst>
          <pc:docMk/>
          <pc:sldMk cId="2491637018" sldId="568"/>
        </pc:sldMkLst>
        <pc:spChg chg="mod">
          <ac:chgData name="Skudlarek, Karen" userId="48538c00-b2ba-473f-af08-20b60a3a0c4e" providerId="ADAL" clId="{38DECEBC-10D3-4622-90D5-CFBEADFC19F7}" dt="2024-05-28T18:01:27.040" v="2244" actId="20577"/>
          <ac:spMkLst>
            <pc:docMk/>
            <pc:sldMk cId="2491637018" sldId="568"/>
            <ac:spMk id="2" creationId="{8266A905-1EB7-566C-4FC8-C71F7AA6B933}"/>
          </ac:spMkLst>
        </pc:spChg>
        <pc:spChg chg="add mod">
          <ac:chgData name="Skudlarek, Karen" userId="48538c00-b2ba-473f-af08-20b60a3a0c4e" providerId="ADAL" clId="{38DECEBC-10D3-4622-90D5-CFBEADFC19F7}" dt="2024-05-28T18:09:27.140" v="2549" actId="14100"/>
          <ac:spMkLst>
            <pc:docMk/>
            <pc:sldMk cId="2491637018" sldId="568"/>
            <ac:spMk id="4" creationId="{4E7737AB-7055-3FD0-DB09-C24DBC35BDF6}"/>
          </ac:spMkLst>
        </pc:spChg>
        <pc:spChg chg="mod">
          <ac:chgData name="Skudlarek, Karen" userId="48538c00-b2ba-473f-af08-20b60a3a0c4e" providerId="ADAL" clId="{38DECEBC-10D3-4622-90D5-CFBEADFC19F7}" dt="2024-05-28T18:02:09.177" v="2246" actId="13822"/>
          <ac:spMkLst>
            <pc:docMk/>
            <pc:sldMk cId="2491637018" sldId="568"/>
            <ac:spMk id="41" creationId="{15589D35-CF9F-4DE9-A792-8571A09E9BC9}"/>
          </ac:spMkLst>
        </pc:spChg>
        <pc:picChg chg="add mod">
          <ac:chgData name="Skudlarek, Karen" userId="48538c00-b2ba-473f-af08-20b60a3a0c4e" providerId="ADAL" clId="{38DECEBC-10D3-4622-90D5-CFBEADFC19F7}" dt="2024-05-28T18:31:06.635" v="4502" actId="962"/>
          <ac:picMkLst>
            <pc:docMk/>
            <pc:sldMk cId="2491637018" sldId="568"/>
            <ac:picMk id="5" creationId="{1EC030F7-897A-DB3B-9140-631E6DDD5129}"/>
          </ac:picMkLst>
        </pc:picChg>
      </pc:sldChg>
      <pc:sldChg chg="modSp add mod">
        <pc:chgData name="Skudlarek, Karen" userId="48538c00-b2ba-473f-af08-20b60a3a0c4e" providerId="ADAL" clId="{38DECEBC-10D3-4622-90D5-CFBEADFC19F7}" dt="2024-05-28T20:25:31.212" v="7565" actId="20577"/>
        <pc:sldMkLst>
          <pc:docMk/>
          <pc:sldMk cId="170215967" sldId="569"/>
        </pc:sldMkLst>
        <pc:spChg chg="mod">
          <ac:chgData name="Skudlarek, Karen" userId="48538c00-b2ba-473f-af08-20b60a3a0c4e" providerId="ADAL" clId="{38DECEBC-10D3-4622-90D5-CFBEADFC19F7}" dt="2024-05-28T20:25:31.212" v="7565" actId="20577"/>
          <ac:spMkLst>
            <pc:docMk/>
            <pc:sldMk cId="170215967" sldId="569"/>
            <ac:spMk id="3" creationId="{CE136DDF-0A0A-5B95-9ED9-339409A415F7}"/>
          </ac:spMkLst>
        </pc:spChg>
      </pc:sldChg>
      <pc:sldChg chg="addSp delSp modSp new add del mod">
        <pc:chgData name="Skudlarek, Karen" userId="48538c00-b2ba-473f-af08-20b60a3a0c4e" providerId="ADAL" clId="{38DECEBC-10D3-4622-90D5-CFBEADFC19F7}" dt="2024-05-28T18:28:29.778" v="3758" actId="2696"/>
        <pc:sldMkLst>
          <pc:docMk/>
          <pc:sldMk cId="1981328436" sldId="569"/>
        </pc:sldMkLst>
        <pc:spChg chg="add mod">
          <ac:chgData name="Skudlarek, Karen" userId="48538c00-b2ba-473f-af08-20b60a3a0c4e" providerId="ADAL" clId="{38DECEBC-10D3-4622-90D5-CFBEADFC19F7}" dt="2024-05-28T18:17:15.752" v="2853" actId="33553"/>
          <ac:spMkLst>
            <pc:docMk/>
            <pc:sldMk cId="1981328436" sldId="569"/>
            <ac:spMk id="2" creationId="{7674635F-2911-73F7-66E6-D2A7824FD0F4}"/>
          </ac:spMkLst>
        </pc:spChg>
        <pc:spChg chg="add mod">
          <ac:chgData name="Skudlarek, Karen" userId="48538c00-b2ba-473f-af08-20b60a3a0c4e" providerId="ADAL" clId="{38DECEBC-10D3-4622-90D5-CFBEADFC19F7}" dt="2024-05-28T18:17:36.316" v="2854"/>
          <ac:spMkLst>
            <pc:docMk/>
            <pc:sldMk cId="1981328436" sldId="569"/>
            <ac:spMk id="3" creationId="{FD1AD996-6B3A-48D3-E350-BA7999FF4C75}"/>
          </ac:spMkLst>
        </pc:spChg>
        <pc:spChg chg="add del mod">
          <ac:chgData name="Skudlarek, Karen" userId="48538c00-b2ba-473f-af08-20b60a3a0c4e" providerId="ADAL" clId="{38DECEBC-10D3-4622-90D5-CFBEADFC19F7}" dt="2024-05-28T18:20:41.548" v="2967" actId="478"/>
          <ac:spMkLst>
            <pc:docMk/>
            <pc:sldMk cId="1981328436" sldId="569"/>
            <ac:spMk id="4" creationId="{B5B95613-6D97-C834-D029-774B35C2210C}"/>
          </ac:spMkLst>
        </pc:spChg>
      </pc:sldChg>
      <pc:sldChg chg="addSp delSp modSp add mod ord">
        <pc:chgData name="Skudlarek, Karen" userId="48538c00-b2ba-473f-af08-20b60a3a0c4e" providerId="ADAL" clId="{38DECEBC-10D3-4622-90D5-CFBEADFC19F7}" dt="2024-05-28T19:48:24.306" v="6505" actId="14100"/>
        <pc:sldMkLst>
          <pc:docMk/>
          <pc:sldMk cId="3139687651" sldId="570"/>
        </pc:sldMkLst>
        <pc:spChg chg="mod">
          <ac:chgData name="Skudlarek, Karen" userId="48538c00-b2ba-473f-af08-20b60a3a0c4e" providerId="ADAL" clId="{38DECEBC-10D3-4622-90D5-CFBEADFC19F7}" dt="2024-05-28T19:38:49.784" v="6060" actId="20577"/>
          <ac:spMkLst>
            <pc:docMk/>
            <pc:sldMk cId="3139687651" sldId="570"/>
            <ac:spMk id="2" creationId="{76FAE1E7-5C83-4A70-923E-1EE611691307}"/>
          </ac:spMkLst>
        </pc:spChg>
        <pc:spChg chg="mod">
          <ac:chgData name="Skudlarek, Karen" userId="48538c00-b2ba-473f-af08-20b60a3a0c4e" providerId="ADAL" clId="{38DECEBC-10D3-4622-90D5-CFBEADFC19F7}" dt="2024-05-28T19:38:59.032" v="6063" actId="20577"/>
          <ac:spMkLst>
            <pc:docMk/>
            <pc:sldMk cId="3139687651" sldId="570"/>
            <ac:spMk id="8" creationId="{BC4D9A95-73A1-4108-C3FD-1642E6BA0F36}"/>
          </ac:spMkLst>
        </pc:spChg>
        <pc:spChg chg="mod">
          <ac:chgData name="Skudlarek, Karen" userId="48538c00-b2ba-473f-af08-20b60a3a0c4e" providerId="ADAL" clId="{38DECEBC-10D3-4622-90D5-CFBEADFC19F7}" dt="2024-05-28T19:48:24.306" v="6505" actId="14100"/>
          <ac:spMkLst>
            <pc:docMk/>
            <pc:sldMk cId="3139687651" sldId="570"/>
            <ac:spMk id="9" creationId="{9B251174-D671-21AD-F03E-8410A7128C80}"/>
          </ac:spMkLst>
        </pc:spChg>
        <pc:picChg chg="add del mod">
          <ac:chgData name="Skudlarek, Karen" userId="48538c00-b2ba-473f-af08-20b60a3a0c4e" providerId="ADAL" clId="{38DECEBC-10D3-4622-90D5-CFBEADFC19F7}" dt="2024-05-28T19:39:59.352" v="6066" actId="478"/>
          <ac:picMkLst>
            <pc:docMk/>
            <pc:sldMk cId="3139687651" sldId="570"/>
            <ac:picMk id="4" creationId="{C871AE80-5559-9D3A-1528-BAA66F50B205}"/>
          </ac:picMkLst>
        </pc:picChg>
        <pc:picChg chg="add mod">
          <ac:chgData name="Skudlarek, Karen" userId="48538c00-b2ba-473f-af08-20b60a3a0c4e" providerId="ADAL" clId="{38DECEBC-10D3-4622-90D5-CFBEADFC19F7}" dt="2024-05-28T19:42:39.828" v="6310" actId="1076"/>
          <ac:picMkLst>
            <pc:docMk/>
            <pc:sldMk cId="3139687651" sldId="570"/>
            <ac:picMk id="6" creationId="{0DEE05FF-884B-9101-A27A-96A4496F96C6}"/>
          </ac:picMkLst>
        </pc:picChg>
        <pc:picChg chg="add del mod">
          <ac:chgData name="Skudlarek, Karen" userId="48538c00-b2ba-473f-af08-20b60a3a0c4e" providerId="ADAL" clId="{38DECEBC-10D3-4622-90D5-CFBEADFC19F7}" dt="2024-05-28T19:42:05.732" v="6252" actId="478"/>
          <ac:picMkLst>
            <pc:docMk/>
            <pc:sldMk cId="3139687651" sldId="570"/>
            <ac:picMk id="10" creationId="{9C65CCA6-2E7E-4A8D-6A43-F39C99F245FA}"/>
          </ac:picMkLst>
        </pc:picChg>
        <pc:picChg chg="add mod">
          <ac:chgData name="Skudlarek, Karen" userId="48538c00-b2ba-473f-af08-20b60a3a0c4e" providerId="ADAL" clId="{38DECEBC-10D3-4622-90D5-CFBEADFC19F7}" dt="2024-05-28T19:42:41.397" v="6311" actId="1076"/>
          <ac:picMkLst>
            <pc:docMk/>
            <pc:sldMk cId="3139687651" sldId="570"/>
            <ac:picMk id="12" creationId="{2CDFDEAB-B217-9F96-6459-D2DF25EE2FF7}"/>
          </ac:picMkLst>
        </pc:picChg>
      </pc:sldChg>
    </pc:docChg>
  </pc:docChgLst>
  <pc:docChgLst>
    <pc:chgData name="Skudlarek, Karen" userId="48538c00-b2ba-473f-af08-20b60a3a0c4e" providerId="ADAL" clId="{4E64134F-B153-4F8F-8989-3755B9688966}"/>
    <pc:docChg chg="undo custSel addSld delSld modSld sldOrd">
      <pc:chgData name="Skudlarek, Karen" userId="48538c00-b2ba-473f-af08-20b60a3a0c4e" providerId="ADAL" clId="{4E64134F-B153-4F8F-8989-3755B9688966}" dt="2024-06-11T03:21:03.664" v="1670" actId="1076"/>
      <pc:docMkLst>
        <pc:docMk/>
      </pc:docMkLst>
      <pc:sldChg chg="addSp delSp modSp mod">
        <pc:chgData name="Skudlarek, Karen" userId="48538c00-b2ba-473f-af08-20b60a3a0c4e" providerId="ADAL" clId="{4E64134F-B153-4F8F-8989-3755B9688966}" dt="2024-06-11T02:23:48.228" v="614" actId="164"/>
        <pc:sldMkLst>
          <pc:docMk/>
          <pc:sldMk cId="2002102515" sldId="256"/>
        </pc:sldMkLst>
        <pc:grpChg chg="add mod">
          <ac:chgData name="Skudlarek, Karen" userId="48538c00-b2ba-473f-af08-20b60a3a0c4e" providerId="ADAL" clId="{4E64134F-B153-4F8F-8989-3755B9688966}" dt="2024-06-11T02:23:48.228" v="614" actId="164"/>
          <ac:grpSpMkLst>
            <pc:docMk/>
            <pc:sldMk cId="2002102515" sldId="256"/>
            <ac:grpSpMk id="7" creationId="{86019C4A-AE84-511D-0922-E85B8EDB6F09}"/>
          </ac:grpSpMkLst>
        </pc:grpChg>
        <pc:picChg chg="add mod">
          <ac:chgData name="Skudlarek, Karen" userId="48538c00-b2ba-473f-af08-20b60a3a0c4e" providerId="ADAL" clId="{4E64134F-B153-4F8F-8989-3755B9688966}" dt="2024-06-11T02:23:48.228" v="614" actId="164"/>
          <ac:picMkLst>
            <pc:docMk/>
            <pc:sldMk cId="2002102515" sldId="256"/>
            <ac:picMk id="5" creationId="{1E05C4CC-31D2-1174-F5BF-5F1A2A38917C}"/>
          </ac:picMkLst>
        </pc:picChg>
        <pc:picChg chg="add del mod">
          <ac:chgData name="Skudlarek, Karen" userId="48538c00-b2ba-473f-af08-20b60a3a0c4e" providerId="ADAL" clId="{4E64134F-B153-4F8F-8989-3755B9688966}" dt="2024-06-11T02:23:48.228" v="614" actId="164"/>
          <ac:picMkLst>
            <pc:docMk/>
            <pc:sldMk cId="2002102515" sldId="256"/>
            <ac:picMk id="6" creationId="{D2E6676A-A65B-471E-8D11-7EA57C2D69EE}"/>
          </ac:picMkLst>
        </pc:picChg>
      </pc:sldChg>
      <pc:sldChg chg="addSp delSp modSp mod ord">
        <pc:chgData name="Skudlarek, Karen" userId="48538c00-b2ba-473f-af08-20b60a3a0c4e" providerId="ADAL" clId="{4E64134F-B153-4F8F-8989-3755B9688966}" dt="2024-06-11T03:02:33.402" v="1282"/>
        <pc:sldMkLst>
          <pc:docMk/>
          <pc:sldMk cId="1573041282" sldId="317"/>
        </pc:sldMkLst>
        <pc:spChg chg="mod">
          <ac:chgData name="Skudlarek, Karen" userId="48538c00-b2ba-473f-af08-20b60a3a0c4e" providerId="ADAL" clId="{4E64134F-B153-4F8F-8989-3755B9688966}" dt="2024-06-11T02:50:41.252" v="1127" actId="20577"/>
          <ac:spMkLst>
            <pc:docMk/>
            <pc:sldMk cId="1573041282" sldId="317"/>
            <ac:spMk id="2" creationId="{76FAE1E7-5C83-4A70-923E-1EE611691307}"/>
          </ac:spMkLst>
        </pc:spChg>
        <pc:spChg chg="add del mod">
          <ac:chgData name="Skudlarek, Karen" userId="48538c00-b2ba-473f-af08-20b60a3a0c4e" providerId="ADAL" clId="{4E64134F-B153-4F8F-8989-3755B9688966}" dt="2024-06-11T03:02:06.936" v="1255" actId="552"/>
          <ac:spMkLst>
            <pc:docMk/>
            <pc:sldMk cId="1573041282" sldId="317"/>
            <ac:spMk id="3" creationId="{CE136DDF-0A0A-5B95-9ED9-339409A415F7}"/>
          </ac:spMkLst>
        </pc:spChg>
        <pc:spChg chg="del">
          <ac:chgData name="Skudlarek, Karen" userId="48538c00-b2ba-473f-af08-20b60a3a0c4e" providerId="ADAL" clId="{4E64134F-B153-4F8F-8989-3755B9688966}" dt="2024-06-11T02:51:03.708" v="1140" actId="478"/>
          <ac:spMkLst>
            <pc:docMk/>
            <pc:sldMk cId="1573041282" sldId="317"/>
            <ac:spMk id="6" creationId="{9CF83E7E-0FCB-FB4C-6978-6505C7502429}"/>
          </ac:spMkLst>
        </pc:spChg>
        <pc:spChg chg="add del mod">
          <ac:chgData name="Skudlarek, Karen" userId="48538c00-b2ba-473f-af08-20b60a3a0c4e" providerId="ADAL" clId="{4E64134F-B153-4F8F-8989-3755B9688966}" dt="2024-06-11T02:53:45.294" v="1157" actId="478"/>
          <ac:spMkLst>
            <pc:docMk/>
            <pc:sldMk cId="1573041282" sldId="317"/>
            <ac:spMk id="12" creationId="{88C81855-2404-861C-C7FE-15AD0C5F5E22}"/>
          </ac:spMkLst>
        </pc:spChg>
        <pc:spChg chg="add mod">
          <ac:chgData name="Skudlarek, Karen" userId="48538c00-b2ba-473f-af08-20b60a3a0c4e" providerId="ADAL" clId="{4E64134F-B153-4F8F-8989-3755B9688966}" dt="2024-06-11T03:02:11.054" v="1256" actId="552"/>
          <ac:spMkLst>
            <pc:docMk/>
            <pc:sldMk cId="1573041282" sldId="317"/>
            <ac:spMk id="13" creationId="{91DC3D5A-C2BC-98EA-7FD0-5DF9C7818C55}"/>
          </ac:spMkLst>
        </pc:spChg>
        <pc:spChg chg="add mod">
          <ac:chgData name="Skudlarek, Karen" userId="48538c00-b2ba-473f-af08-20b60a3a0c4e" providerId="ADAL" clId="{4E64134F-B153-4F8F-8989-3755B9688966}" dt="2024-06-11T03:02:11.054" v="1256" actId="552"/>
          <ac:spMkLst>
            <pc:docMk/>
            <pc:sldMk cId="1573041282" sldId="317"/>
            <ac:spMk id="14" creationId="{847D0BB7-43DF-08A5-C776-C2128B3E3CD4}"/>
          </ac:spMkLst>
        </pc:spChg>
        <pc:spChg chg="add mod">
          <ac:chgData name="Skudlarek, Karen" userId="48538c00-b2ba-473f-af08-20b60a3a0c4e" providerId="ADAL" clId="{4E64134F-B153-4F8F-8989-3755B9688966}" dt="2024-06-11T03:02:06.936" v="1255" actId="552"/>
          <ac:spMkLst>
            <pc:docMk/>
            <pc:sldMk cId="1573041282" sldId="317"/>
            <ac:spMk id="18" creationId="{5291E578-31DA-6277-C44E-813012B4D2A5}"/>
          </ac:spMkLst>
        </pc:spChg>
        <pc:picChg chg="del">
          <ac:chgData name="Skudlarek, Karen" userId="48538c00-b2ba-473f-af08-20b60a3a0c4e" providerId="ADAL" clId="{4E64134F-B153-4F8F-8989-3755B9688966}" dt="2024-06-11T02:50:59.203" v="1139" actId="478"/>
          <ac:picMkLst>
            <pc:docMk/>
            <pc:sldMk cId="1573041282" sldId="317"/>
            <ac:picMk id="5" creationId="{9B3ACA3A-A77C-7764-F36C-AC881BE92AEC}"/>
          </ac:picMkLst>
        </pc:picChg>
        <pc:picChg chg="add mod">
          <ac:chgData name="Skudlarek, Karen" userId="48538c00-b2ba-473f-af08-20b60a3a0c4e" providerId="ADAL" clId="{4E64134F-B153-4F8F-8989-3755B9688966}" dt="2024-06-11T03:01:50.250" v="1234" actId="12789"/>
          <ac:picMkLst>
            <pc:docMk/>
            <pc:sldMk cId="1573041282" sldId="317"/>
            <ac:picMk id="7" creationId="{74E8BE25-3AD5-2C2E-AE39-4D240534846C}"/>
          </ac:picMkLst>
        </pc:picChg>
        <pc:picChg chg="add mod">
          <ac:chgData name="Skudlarek, Karen" userId="48538c00-b2ba-473f-af08-20b60a3a0c4e" providerId="ADAL" clId="{4E64134F-B153-4F8F-8989-3755B9688966}" dt="2024-06-11T03:01:50.250" v="1234" actId="12789"/>
          <ac:picMkLst>
            <pc:docMk/>
            <pc:sldMk cId="1573041282" sldId="317"/>
            <ac:picMk id="10" creationId="{EEF500C5-14AD-CF5C-3FAC-8B475C05B4BF}"/>
          </ac:picMkLst>
        </pc:picChg>
        <pc:picChg chg="add mod">
          <ac:chgData name="Skudlarek, Karen" userId="48538c00-b2ba-473f-af08-20b60a3a0c4e" providerId="ADAL" clId="{4E64134F-B153-4F8F-8989-3755B9688966}" dt="2024-06-11T03:02:01.530" v="1254" actId="1036"/>
          <ac:picMkLst>
            <pc:docMk/>
            <pc:sldMk cId="1573041282" sldId="317"/>
            <ac:picMk id="16" creationId="{8C7DAF34-44DD-35B1-C183-DEF9BBFB8DD0}"/>
          </ac:picMkLst>
        </pc:picChg>
        <pc:picChg chg="add mod">
          <ac:chgData name="Skudlarek, Karen" userId="48538c00-b2ba-473f-af08-20b60a3a0c4e" providerId="ADAL" clId="{4E64134F-B153-4F8F-8989-3755B9688966}" dt="2024-06-11T03:02:17.467" v="1280" actId="1037"/>
          <ac:picMkLst>
            <pc:docMk/>
            <pc:sldMk cId="1573041282" sldId="317"/>
            <ac:picMk id="20" creationId="{2D49B600-DB62-187C-FC45-D81CEE859E83}"/>
          </ac:picMkLst>
        </pc:picChg>
      </pc:sldChg>
      <pc:sldChg chg="del">
        <pc:chgData name="Skudlarek, Karen" userId="48538c00-b2ba-473f-af08-20b60a3a0c4e" providerId="ADAL" clId="{4E64134F-B153-4F8F-8989-3755B9688966}" dt="2024-06-11T02:56:59.250" v="1216" actId="47"/>
        <pc:sldMkLst>
          <pc:docMk/>
          <pc:sldMk cId="431310336" sldId="318"/>
        </pc:sldMkLst>
      </pc:sldChg>
      <pc:sldChg chg="modSp mod">
        <pc:chgData name="Skudlarek, Karen" userId="48538c00-b2ba-473f-af08-20b60a3a0c4e" providerId="ADAL" clId="{4E64134F-B153-4F8F-8989-3755B9688966}" dt="2024-06-11T02:13:53.205" v="447" actId="20577"/>
        <pc:sldMkLst>
          <pc:docMk/>
          <pc:sldMk cId="1346657619" sldId="335"/>
        </pc:sldMkLst>
        <pc:spChg chg="mod">
          <ac:chgData name="Skudlarek, Karen" userId="48538c00-b2ba-473f-af08-20b60a3a0c4e" providerId="ADAL" clId="{4E64134F-B153-4F8F-8989-3755B9688966}" dt="2024-06-11T02:13:53.205" v="447" actId="20577"/>
          <ac:spMkLst>
            <pc:docMk/>
            <pc:sldMk cId="1346657619" sldId="335"/>
            <ac:spMk id="2" creationId="{CE166039-A3AD-D206-B58D-3C65935F418D}"/>
          </ac:spMkLst>
        </pc:spChg>
      </pc:sldChg>
      <pc:sldChg chg="del">
        <pc:chgData name="Skudlarek, Karen" userId="48538c00-b2ba-473f-af08-20b60a3a0c4e" providerId="ADAL" clId="{4E64134F-B153-4F8F-8989-3755B9688966}" dt="2024-06-11T03:03:16.756" v="1303" actId="2696"/>
        <pc:sldMkLst>
          <pc:docMk/>
          <pc:sldMk cId="902871402" sldId="555"/>
        </pc:sldMkLst>
      </pc:sldChg>
      <pc:sldChg chg="modSp mod">
        <pc:chgData name="Skudlarek, Karen" userId="48538c00-b2ba-473f-af08-20b60a3a0c4e" providerId="ADAL" clId="{4E64134F-B153-4F8F-8989-3755B9688966}" dt="2024-06-11T03:03:31.607" v="1304" actId="6549"/>
        <pc:sldMkLst>
          <pc:docMk/>
          <pc:sldMk cId="203843854" sldId="557"/>
        </pc:sldMkLst>
        <pc:spChg chg="mod">
          <ac:chgData name="Skudlarek, Karen" userId="48538c00-b2ba-473f-af08-20b60a3a0c4e" providerId="ADAL" clId="{4E64134F-B153-4F8F-8989-3755B9688966}" dt="2024-06-11T03:03:31.607" v="1304" actId="6549"/>
          <ac:spMkLst>
            <pc:docMk/>
            <pc:sldMk cId="203843854" sldId="557"/>
            <ac:spMk id="8" creationId="{BC4D9A95-73A1-4108-C3FD-1642E6BA0F36}"/>
          </ac:spMkLst>
        </pc:spChg>
      </pc:sldChg>
      <pc:sldChg chg="modSp mod">
        <pc:chgData name="Skudlarek, Karen" userId="48538c00-b2ba-473f-af08-20b60a3a0c4e" providerId="ADAL" clId="{4E64134F-B153-4F8F-8989-3755B9688966}" dt="2024-06-11T03:19:19.028" v="1658" actId="20577"/>
        <pc:sldMkLst>
          <pc:docMk/>
          <pc:sldMk cId="3483851991" sldId="564"/>
        </pc:sldMkLst>
        <pc:spChg chg="mod">
          <ac:chgData name="Skudlarek, Karen" userId="48538c00-b2ba-473f-af08-20b60a3a0c4e" providerId="ADAL" clId="{4E64134F-B153-4F8F-8989-3755B9688966}" dt="2024-06-11T03:19:19.028" v="1658" actId="20577"/>
          <ac:spMkLst>
            <pc:docMk/>
            <pc:sldMk cId="3483851991" sldId="564"/>
            <ac:spMk id="5" creationId="{4C10CF7D-C3E0-4A95-D888-99C1A30492EA}"/>
          </ac:spMkLst>
        </pc:spChg>
      </pc:sldChg>
      <pc:sldChg chg="del">
        <pc:chgData name="Skudlarek, Karen" userId="48538c00-b2ba-473f-af08-20b60a3a0c4e" providerId="ADAL" clId="{4E64134F-B153-4F8F-8989-3755B9688966}" dt="2024-06-11T02:50:31.968" v="1103" actId="47"/>
        <pc:sldMkLst>
          <pc:docMk/>
          <pc:sldMk cId="653735625" sldId="565"/>
        </pc:sldMkLst>
      </pc:sldChg>
      <pc:sldChg chg="addSp delSp modSp mod ord">
        <pc:chgData name="Skudlarek, Karen" userId="48538c00-b2ba-473f-af08-20b60a3a0c4e" providerId="ADAL" clId="{4E64134F-B153-4F8F-8989-3755B9688966}" dt="2024-06-11T03:19:50.749" v="1666" actId="1076"/>
        <pc:sldMkLst>
          <pc:docMk/>
          <pc:sldMk cId="170215967" sldId="569"/>
        </pc:sldMkLst>
        <pc:spChg chg="mod">
          <ac:chgData name="Skudlarek, Karen" userId="48538c00-b2ba-473f-af08-20b60a3a0c4e" providerId="ADAL" clId="{4E64134F-B153-4F8F-8989-3755B9688966}" dt="2024-06-11T03:19:50.749" v="1666" actId="1076"/>
          <ac:spMkLst>
            <pc:docMk/>
            <pc:sldMk cId="170215967" sldId="569"/>
            <ac:spMk id="3" creationId="{CE136DDF-0A0A-5B95-9ED9-339409A415F7}"/>
          </ac:spMkLst>
        </pc:spChg>
        <pc:spChg chg="add del mod">
          <ac:chgData name="Skudlarek, Karen" userId="48538c00-b2ba-473f-af08-20b60a3a0c4e" providerId="ADAL" clId="{4E64134F-B153-4F8F-8989-3755B9688966}" dt="2024-06-11T03:14:14.090" v="1475" actId="21"/>
          <ac:spMkLst>
            <pc:docMk/>
            <pc:sldMk cId="170215967" sldId="569"/>
            <ac:spMk id="4" creationId="{657C8699-7865-0867-98FF-20C441AEF567}"/>
          </ac:spMkLst>
        </pc:spChg>
        <pc:spChg chg="add del mod">
          <ac:chgData name="Skudlarek, Karen" userId="48538c00-b2ba-473f-af08-20b60a3a0c4e" providerId="ADAL" clId="{4E64134F-B153-4F8F-8989-3755B9688966}" dt="2024-06-11T03:14:14.090" v="1475" actId="21"/>
          <ac:spMkLst>
            <pc:docMk/>
            <pc:sldMk cId="170215967" sldId="569"/>
            <ac:spMk id="5" creationId="{EE4605CD-F764-5293-5B50-DA79762ADCB3}"/>
          </ac:spMkLst>
        </pc:spChg>
      </pc:sldChg>
      <pc:sldChg chg="delSp modSp mod">
        <pc:chgData name="Skudlarek, Karen" userId="48538c00-b2ba-473f-af08-20b60a3a0c4e" providerId="ADAL" clId="{4E64134F-B153-4F8F-8989-3755B9688966}" dt="2024-06-11T03:21:03.664" v="1670" actId="1076"/>
        <pc:sldMkLst>
          <pc:docMk/>
          <pc:sldMk cId="3962877167" sldId="571"/>
        </pc:sldMkLst>
        <pc:spChg chg="mod">
          <ac:chgData name="Skudlarek, Karen" userId="48538c00-b2ba-473f-af08-20b60a3a0c4e" providerId="ADAL" clId="{4E64134F-B153-4F8F-8989-3755B9688966}" dt="2024-06-11T03:21:03.664" v="1670" actId="1076"/>
          <ac:spMkLst>
            <pc:docMk/>
            <pc:sldMk cId="3962877167" sldId="571"/>
            <ac:spMk id="4" creationId="{008658C0-5113-37C3-B788-D05917020B73}"/>
          </ac:spMkLst>
        </pc:spChg>
        <pc:spChg chg="del mod">
          <ac:chgData name="Skudlarek, Karen" userId="48538c00-b2ba-473f-af08-20b60a3a0c4e" providerId="ADAL" clId="{4E64134F-B153-4F8F-8989-3755B9688966}" dt="2024-06-11T02:35:47.833" v="918" actId="478"/>
          <ac:spMkLst>
            <pc:docMk/>
            <pc:sldMk cId="3962877167" sldId="571"/>
            <ac:spMk id="5" creationId="{E988603D-7686-4489-C0B9-CFF9D2CAB791}"/>
          </ac:spMkLst>
        </pc:spChg>
      </pc:sldChg>
      <pc:sldChg chg="addSp delSp modSp mod">
        <pc:chgData name="Skudlarek, Karen" userId="48538c00-b2ba-473f-af08-20b60a3a0c4e" providerId="ADAL" clId="{4E64134F-B153-4F8F-8989-3755B9688966}" dt="2024-06-11T03:02:48.579" v="1302" actId="14100"/>
        <pc:sldMkLst>
          <pc:docMk/>
          <pc:sldMk cId="1340749039" sldId="572"/>
        </pc:sldMkLst>
        <pc:spChg chg="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" creationId="{05B9CFB0-AC5C-B406-7387-26EF65FB92C1}"/>
          </ac:spMkLst>
        </pc:spChg>
        <pc:spChg chg="add del mod">
          <ac:chgData name="Skudlarek, Karen" userId="48538c00-b2ba-473f-af08-20b60a3a0c4e" providerId="ADAL" clId="{4E64134F-B153-4F8F-8989-3755B9688966}" dt="2024-06-11T03:02:48.579" v="1302" actId="14100"/>
          <ac:spMkLst>
            <pc:docMk/>
            <pc:sldMk cId="1340749039" sldId="572"/>
            <ac:spMk id="3" creationId="{D875EA0F-009C-3C7E-5A68-DD0162DBFCCE}"/>
          </ac:spMkLst>
        </pc:spChg>
        <pc:spChg chg="add 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4" creationId="{12BC78C3-E442-9043-D037-E55FC5033033}"/>
          </ac:spMkLst>
        </pc:spChg>
        <pc:spChg chg="del mod">
          <ac:chgData name="Skudlarek, Karen" userId="48538c00-b2ba-473f-af08-20b60a3a0c4e" providerId="ADAL" clId="{4E64134F-B153-4F8F-8989-3755B9688966}" dt="2024-06-11T02:24:54.015" v="616" actId="478"/>
          <ac:spMkLst>
            <pc:docMk/>
            <pc:sldMk cId="1340749039" sldId="572"/>
            <ac:spMk id="5" creationId="{E988603D-7686-4489-C0B9-CFF9D2CAB791}"/>
          </ac:spMkLst>
        </pc:spChg>
        <pc:spChg chg="add del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6" creationId="{78BA5F19-D5E1-4ECC-BEC2-DF7AEDFD7C50}"/>
          </ac:spMkLst>
        </pc:spChg>
        <pc:spChg chg="add del 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7" creationId="{50CC88A9-A661-4C48-866E-8734E51140B1}"/>
          </ac:spMkLst>
        </pc:spChg>
        <pc:spChg chg="add del mod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28" creationId="{CFDF195F-784B-4D00-8C92-6FC1B0499EA1}"/>
          </ac:spMkLst>
        </pc:spChg>
        <pc:spChg chg="add del">
          <ac:chgData name="Skudlarek, Karen" userId="48538c00-b2ba-473f-af08-20b60a3a0c4e" providerId="ADAL" clId="{4E64134F-B153-4F8F-8989-3755B9688966}" dt="2024-06-11T02:49:27.813" v="1100" actId="26606"/>
          <ac:spMkLst>
            <pc:docMk/>
            <pc:sldMk cId="1340749039" sldId="572"/>
            <ac:spMk id="33" creationId="{022BDE4A-8A20-4A69-9C5A-581C82036A4D}"/>
          </ac:spMkLst>
        </pc:spChg>
        <pc:picChg chg="add del mod">
          <ac:chgData name="Skudlarek, Karen" userId="48538c00-b2ba-473f-af08-20b60a3a0c4e" providerId="ADAL" clId="{4E64134F-B153-4F8F-8989-3755B9688966}" dt="2024-06-11T02:47:23.564" v="1019" actId="478"/>
          <ac:picMkLst>
            <pc:docMk/>
            <pc:sldMk cId="1340749039" sldId="572"/>
            <ac:picMk id="7" creationId="{112D05BB-1AE7-EC0D-3822-00E2A06D3E58}"/>
          </ac:picMkLst>
        </pc:picChg>
        <pc:picChg chg="add del mod">
          <ac:chgData name="Skudlarek, Karen" userId="48538c00-b2ba-473f-af08-20b60a3a0c4e" providerId="ADAL" clId="{4E64134F-B153-4F8F-8989-3755B9688966}" dt="2024-06-11T02:45:46.141" v="994" actId="478"/>
          <ac:picMkLst>
            <pc:docMk/>
            <pc:sldMk cId="1340749039" sldId="572"/>
            <ac:picMk id="9" creationId="{E0298C92-E7F7-FA07-6F5E-5AEEAD18EAE8}"/>
          </ac:picMkLst>
        </pc:picChg>
        <pc:picChg chg="add del mod">
          <ac:chgData name="Skudlarek, Karen" userId="48538c00-b2ba-473f-af08-20b60a3a0c4e" providerId="ADAL" clId="{4E64134F-B153-4F8F-8989-3755B9688966}" dt="2024-06-11T02:47:24.396" v="1020" actId="478"/>
          <ac:picMkLst>
            <pc:docMk/>
            <pc:sldMk cId="1340749039" sldId="572"/>
            <ac:picMk id="11" creationId="{DF6807A0-90C0-24FF-3481-331E7DBE9D38}"/>
          </ac:picMkLst>
        </pc:picChg>
        <pc:picChg chg="add mod ord">
          <ac:chgData name="Skudlarek, Karen" userId="48538c00-b2ba-473f-af08-20b60a3a0c4e" providerId="ADAL" clId="{4E64134F-B153-4F8F-8989-3755B9688966}" dt="2024-06-11T02:49:32.385" v="1101" actId="1440"/>
          <ac:picMkLst>
            <pc:docMk/>
            <pc:sldMk cId="1340749039" sldId="572"/>
            <ac:picMk id="13" creationId="{32211FF1-0C9B-094D-3ED6-80CC4226AB48}"/>
          </ac:picMkLst>
        </pc:picChg>
        <pc:picChg chg="add mod">
          <ac:chgData name="Skudlarek, Karen" userId="48538c00-b2ba-473f-af08-20b60a3a0c4e" providerId="ADAL" clId="{4E64134F-B153-4F8F-8989-3755B9688966}" dt="2024-06-11T02:49:34.432" v="1102" actId="1440"/>
          <ac:picMkLst>
            <pc:docMk/>
            <pc:sldMk cId="1340749039" sldId="572"/>
            <ac:picMk id="15" creationId="{E087A7AD-2544-D28C-547F-EC3D867B785C}"/>
          </ac:picMkLst>
        </pc:picChg>
      </pc:sldChg>
      <pc:sldChg chg="addSp delSp modSp mod">
        <pc:chgData name="Skudlarek, Karen" userId="48538c00-b2ba-473f-af08-20b60a3a0c4e" providerId="ADAL" clId="{4E64134F-B153-4F8F-8989-3755B9688966}" dt="2024-06-11T01:48:02.556" v="10" actId="1440"/>
        <pc:sldMkLst>
          <pc:docMk/>
          <pc:sldMk cId="2577623824" sldId="573"/>
        </pc:sldMkLst>
        <pc:picChg chg="add del mod">
          <ac:chgData name="Skudlarek, Karen" userId="48538c00-b2ba-473f-af08-20b60a3a0c4e" providerId="ADAL" clId="{4E64134F-B153-4F8F-8989-3755B9688966}" dt="2024-06-11T01:47:37.795" v="6" actId="478"/>
          <ac:picMkLst>
            <pc:docMk/>
            <pc:sldMk cId="2577623824" sldId="573"/>
            <ac:picMk id="5" creationId="{83632A91-1248-2DF9-9FFA-B610A2C4D32D}"/>
          </ac:picMkLst>
        </pc:picChg>
        <pc:picChg chg="add mod">
          <ac:chgData name="Skudlarek, Karen" userId="48538c00-b2ba-473f-af08-20b60a3a0c4e" providerId="ADAL" clId="{4E64134F-B153-4F8F-8989-3755B9688966}" dt="2024-06-11T01:48:02.556" v="10" actId="1440"/>
          <ac:picMkLst>
            <pc:docMk/>
            <pc:sldMk cId="2577623824" sldId="573"/>
            <ac:picMk id="7" creationId="{9C32D17F-6CCD-0ADD-D5F3-88F37D7AFB98}"/>
          </ac:picMkLst>
        </pc:picChg>
      </pc:sldChg>
      <pc:sldChg chg="addSp delSp modSp add mod ord modAnim">
        <pc:chgData name="Skudlarek, Karen" userId="48538c00-b2ba-473f-af08-20b60a3a0c4e" providerId="ADAL" clId="{4E64134F-B153-4F8F-8989-3755B9688966}" dt="2024-06-11T03:20:55.476" v="1668"/>
        <pc:sldMkLst>
          <pc:docMk/>
          <pc:sldMk cId="2095762546" sldId="574"/>
        </pc:sldMkLst>
        <pc:spChg chg="mod">
          <ac:chgData name="Skudlarek, Karen" userId="48538c00-b2ba-473f-af08-20b60a3a0c4e" providerId="ADAL" clId="{4E64134F-B153-4F8F-8989-3755B9688966}" dt="2024-06-11T02:05:46.645" v="232" actId="20577"/>
          <ac:spMkLst>
            <pc:docMk/>
            <pc:sldMk cId="2095762546" sldId="574"/>
            <ac:spMk id="2" creationId="{05B9CFB0-AC5C-B406-7387-26EF65FB92C1}"/>
          </ac:spMkLst>
        </pc:spChg>
        <pc:spChg chg="add del mod">
          <ac:chgData name="Skudlarek, Karen" userId="48538c00-b2ba-473f-af08-20b60a3a0c4e" providerId="ADAL" clId="{4E64134F-B153-4F8F-8989-3755B9688966}" dt="2024-06-11T02:06:37.278" v="268" actId="14100"/>
          <ac:spMkLst>
            <pc:docMk/>
            <pc:sldMk cId="2095762546" sldId="574"/>
            <ac:spMk id="3" creationId="{D875EA0F-009C-3C7E-5A68-DD0162DBFCCE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4" creationId="{469176D8-49CB-F73B-DE7C-A6F8F2313255}"/>
          </ac:spMkLst>
        </pc:spChg>
        <pc:spChg chg="add del mod">
          <ac:chgData name="Skudlarek, Karen" userId="48538c00-b2ba-473f-af08-20b60a3a0c4e" providerId="ADAL" clId="{4E64134F-B153-4F8F-8989-3755B9688966}" dt="2024-06-11T01:56:15.589" v="125" actId="478"/>
          <ac:spMkLst>
            <pc:docMk/>
            <pc:sldMk cId="2095762546" sldId="574"/>
            <ac:spMk id="5" creationId="{854FF197-D1E4-9F24-2F9D-D82D699391C2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6" creationId="{09B1030A-5387-AD79-DD48-BB37BAD051B1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8" creationId="{3528D368-B0F5-7CF4-9E91-6386BBB5742E}"/>
          </ac:spMkLst>
        </pc:spChg>
        <pc:spChg chg="add del mod">
          <ac:chgData name="Skudlarek, Karen" userId="48538c00-b2ba-473f-af08-20b60a3a0c4e" providerId="ADAL" clId="{4E64134F-B153-4F8F-8989-3755B9688966}" dt="2024-06-11T02:06:02.886" v="235" actId="478"/>
          <ac:spMkLst>
            <pc:docMk/>
            <pc:sldMk cId="2095762546" sldId="574"/>
            <ac:spMk id="9" creationId="{C0F7A567-1329-C786-B990-D3708DB12333}"/>
          </ac:spMkLst>
        </pc:spChg>
        <pc:spChg chg="add mod">
          <ac:chgData name="Skudlarek, Karen" userId="48538c00-b2ba-473f-af08-20b60a3a0c4e" providerId="ADAL" clId="{4E64134F-B153-4F8F-8989-3755B9688966}" dt="2024-06-11T02:11:54.554" v="438" actId="14100"/>
          <ac:spMkLst>
            <pc:docMk/>
            <pc:sldMk cId="2095762546" sldId="574"/>
            <ac:spMk id="10" creationId="{A3ABF885-1C60-3134-896D-15A0F973F79E}"/>
          </ac:spMkLst>
        </pc:spChg>
        <pc:spChg chg="add mod">
          <ac:chgData name="Skudlarek, Karen" userId="48538c00-b2ba-473f-af08-20b60a3a0c4e" providerId="ADAL" clId="{4E64134F-B153-4F8F-8989-3755B9688966}" dt="2024-06-11T02:11:07.721" v="403" actId="1076"/>
          <ac:spMkLst>
            <pc:docMk/>
            <pc:sldMk cId="2095762546" sldId="574"/>
            <ac:spMk id="13" creationId="{EC1B5790-F883-9955-DABB-B54911F77D8B}"/>
          </ac:spMkLst>
        </pc:spChg>
        <pc:spChg chg="add mod">
          <ac:chgData name="Skudlarek, Karen" userId="48538c00-b2ba-473f-af08-20b60a3a0c4e" providerId="ADAL" clId="{4E64134F-B153-4F8F-8989-3755B9688966}" dt="2024-06-11T02:16:24.778" v="552" actId="20577"/>
          <ac:spMkLst>
            <pc:docMk/>
            <pc:sldMk cId="2095762546" sldId="574"/>
            <ac:spMk id="14" creationId="{494A9201-A7FE-92EA-4AE1-558F1E7154A2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26" creationId="{78BA5F19-D5E1-4ECC-BEC2-DF7AEDFD7C50}"/>
          </ac:spMkLst>
        </pc:spChg>
        <pc:spChg chg="add del mod">
          <ac:chgData name="Skudlarek, Karen" userId="48538c00-b2ba-473f-af08-20b60a3a0c4e" providerId="ADAL" clId="{4E64134F-B153-4F8F-8989-3755B9688966}" dt="2024-06-11T02:07:15.976" v="272"/>
          <ac:spMkLst>
            <pc:docMk/>
            <pc:sldMk cId="2095762546" sldId="574"/>
            <ac:spMk id="27" creationId="{50CC88A9-A661-4C48-866E-8734E51140B1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28" creationId="{CFDF195F-784B-4D00-8C92-6FC1B0499EA1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33" creationId="{B6ECEE03-918F-43ED-A7B3-F1BDE3FCECAF}"/>
          </ac:spMkLst>
        </pc:spChg>
        <pc:spChg chg="add del">
          <ac:chgData name="Skudlarek, Karen" userId="48538c00-b2ba-473f-af08-20b60a3a0c4e" providerId="ADAL" clId="{4E64134F-B153-4F8F-8989-3755B9688966}" dt="2024-06-11T02:01:13.358" v="179" actId="26606"/>
          <ac:spMkLst>
            <pc:docMk/>
            <pc:sldMk cId="2095762546" sldId="574"/>
            <ac:spMk id="35" creationId="{010B55F0-C448-403A-8231-AD42A7BA271C}"/>
          </ac:spMkLst>
        </pc:spChg>
        <pc:picChg chg="del">
          <ac:chgData name="Skudlarek, Karen" userId="48538c00-b2ba-473f-af08-20b60a3a0c4e" providerId="ADAL" clId="{4E64134F-B153-4F8F-8989-3755B9688966}" dt="2024-06-11T01:53:50.242" v="73" actId="478"/>
          <ac:picMkLst>
            <pc:docMk/>
            <pc:sldMk cId="2095762546" sldId="574"/>
            <ac:picMk id="7" creationId="{9C32D17F-6CCD-0ADD-D5F3-88F37D7AFB98}"/>
          </ac:picMkLst>
        </pc:picChg>
        <pc:picChg chg="add mod">
          <ac:chgData name="Skudlarek, Karen" userId="48538c00-b2ba-473f-af08-20b60a3a0c4e" providerId="ADAL" clId="{4E64134F-B153-4F8F-8989-3755B9688966}" dt="2024-06-11T02:07:33.192" v="274" actId="1076"/>
          <ac:picMkLst>
            <pc:docMk/>
            <pc:sldMk cId="2095762546" sldId="574"/>
            <ac:picMk id="12" creationId="{B209EB6C-70C7-81EB-3F5A-9C80496A13BA}"/>
          </ac:picMkLst>
        </pc:picChg>
      </pc:sldChg>
      <pc:sldChg chg="addSp delSp modSp add mod ord modAnim">
        <pc:chgData name="Skudlarek, Karen" userId="48538c00-b2ba-473f-af08-20b60a3a0c4e" providerId="ADAL" clId="{4E64134F-B153-4F8F-8989-3755B9688966}" dt="2024-06-11T03:20:55.476" v="1668"/>
        <pc:sldMkLst>
          <pc:docMk/>
          <pc:sldMk cId="986047268" sldId="575"/>
        </pc:sldMkLst>
        <pc:spChg chg="mod">
          <ac:chgData name="Skudlarek, Karen" userId="48538c00-b2ba-473f-af08-20b60a3a0c4e" providerId="ADAL" clId="{4E64134F-B153-4F8F-8989-3755B9688966}" dt="2024-06-11T02:38:07.740" v="925" actId="20577"/>
          <ac:spMkLst>
            <pc:docMk/>
            <pc:sldMk cId="986047268" sldId="575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2:38:25.060" v="931" actId="14100"/>
          <ac:spMkLst>
            <pc:docMk/>
            <pc:sldMk cId="986047268" sldId="575"/>
            <ac:spMk id="3" creationId="{D875EA0F-009C-3C7E-5A68-DD0162DBFCCE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4" creationId="{469176D8-49CB-F73B-DE7C-A6F8F2313255}"/>
          </ac:spMkLst>
        </pc:spChg>
        <pc:spChg chg="add mod">
          <ac:chgData name="Skudlarek, Karen" userId="48538c00-b2ba-473f-af08-20b60a3a0c4e" providerId="ADAL" clId="{4E64134F-B153-4F8F-8989-3755B9688966}" dt="2024-06-11T02:19:28.618" v="564" actId="207"/>
          <ac:spMkLst>
            <pc:docMk/>
            <pc:sldMk cId="986047268" sldId="575"/>
            <ac:spMk id="5" creationId="{1EAA142C-899F-8681-5EA6-53CC736A584E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6" creationId="{09B1030A-5387-AD79-DD48-BB37BAD051B1}"/>
          </ac:spMkLst>
        </pc:spChg>
        <pc:spChg chg="add mod">
          <ac:chgData name="Skudlarek, Karen" userId="48538c00-b2ba-473f-af08-20b60a3a0c4e" providerId="ADAL" clId="{4E64134F-B153-4F8F-8989-3755B9688966}" dt="2024-06-11T02:20:07.473" v="583" actId="20577"/>
          <ac:spMkLst>
            <pc:docMk/>
            <pc:sldMk cId="986047268" sldId="575"/>
            <ac:spMk id="7" creationId="{26A53D22-0E73-F51C-1E53-E3AE6B4AFF98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8" creationId="{3528D368-B0F5-7CF4-9E91-6386BBB5742E}"/>
          </ac:spMkLst>
        </pc:spChg>
        <pc:spChg chg="mod">
          <ac:chgData name="Skudlarek, Karen" userId="48538c00-b2ba-473f-af08-20b60a3a0c4e" providerId="ADAL" clId="{4E64134F-B153-4F8F-8989-3755B9688966}" dt="2024-06-11T02:17:54.608" v="553" actId="1076"/>
          <ac:spMkLst>
            <pc:docMk/>
            <pc:sldMk cId="986047268" sldId="575"/>
            <ac:spMk id="9" creationId="{C0F7A567-1329-C786-B990-D3708DB12333}"/>
          </ac:spMkLst>
        </pc:spChg>
        <pc:spChg chg="del">
          <ac:chgData name="Skudlarek, Karen" userId="48538c00-b2ba-473f-af08-20b60a3a0c4e" providerId="ADAL" clId="{4E64134F-B153-4F8F-8989-3755B9688966}" dt="2024-06-11T02:05:57.517" v="234" actId="478"/>
          <ac:spMkLst>
            <pc:docMk/>
            <pc:sldMk cId="986047268" sldId="575"/>
            <ac:spMk id="10" creationId="{A3ABF885-1C60-3134-896D-15A0F973F79E}"/>
          </ac:spMkLst>
        </pc:spChg>
        <pc:spChg chg="add del mod">
          <ac:chgData name="Skudlarek, Karen" userId="48538c00-b2ba-473f-af08-20b60a3a0c4e" providerId="ADAL" clId="{4E64134F-B153-4F8F-8989-3755B9688966}" dt="2024-06-11T02:20:17.444" v="584" actId="478"/>
          <ac:spMkLst>
            <pc:docMk/>
            <pc:sldMk cId="986047268" sldId="575"/>
            <ac:spMk id="11" creationId="{9F90802F-770B-2472-0598-EF31A04152C2}"/>
          </ac:spMkLst>
        </pc:spChg>
        <pc:spChg chg="add del mod">
          <ac:chgData name="Skudlarek, Karen" userId="48538c00-b2ba-473f-af08-20b60a3a0c4e" providerId="ADAL" clId="{4E64134F-B153-4F8F-8989-3755B9688966}" dt="2024-06-11T02:20:17.444" v="584" actId="478"/>
          <ac:spMkLst>
            <pc:docMk/>
            <pc:sldMk cId="986047268" sldId="575"/>
            <ac:spMk id="13" creationId="{885F7912-D128-BC5E-DFE6-1D2D7BF3716D}"/>
          </ac:spMkLst>
        </pc:spChg>
        <pc:spChg chg="add mod">
          <ac:chgData name="Skudlarek, Karen" userId="48538c00-b2ba-473f-af08-20b60a3a0c4e" providerId="ADAL" clId="{4E64134F-B153-4F8F-8989-3755B9688966}" dt="2024-06-11T02:21:52.752" v="603" actId="20577"/>
          <ac:spMkLst>
            <pc:docMk/>
            <pc:sldMk cId="986047268" sldId="575"/>
            <ac:spMk id="14" creationId="{5E3BCAB8-58F6-3EE3-47AE-C8321A5E8FC8}"/>
          </ac:spMkLst>
        </pc:spChg>
        <pc:spChg chg="add mod">
          <ac:chgData name="Skudlarek, Karen" userId="48538c00-b2ba-473f-af08-20b60a3a0c4e" providerId="ADAL" clId="{4E64134F-B153-4F8F-8989-3755B9688966}" dt="2024-06-11T02:22:48.360" v="609" actId="20577"/>
          <ac:spMkLst>
            <pc:docMk/>
            <pc:sldMk cId="986047268" sldId="575"/>
            <ac:spMk id="15" creationId="{3F6FF5C0-3C32-F4E8-7923-DB580F23D1EF}"/>
          </ac:spMkLst>
        </pc:spChg>
        <pc:picChg chg="del">
          <ac:chgData name="Skudlarek, Karen" userId="48538c00-b2ba-473f-af08-20b60a3a0c4e" providerId="ADAL" clId="{4E64134F-B153-4F8F-8989-3755B9688966}" dt="2024-06-11T02:05:54.185" v="233" actId="478"/>
          <ac:picMkLst>
            <pc:docMk/>
            <pc:sldMk cId="986047268" sldId="575"/>
            <ac:picMk id="12" creationId="{B209EB6C-70C7-81EB-3F5A-9C80496A13BA}"/>
          </ac:picMkLst>
        </pc:picChg>
      </pc:sldChg>
      <pc:sldChg chg="addSp delSp modSp add mod">
        <pc:chgData name="Skudlarek, Karen" userId="48538c00-b2ba-473f-af08-20b60a3a0c4e" providerId="ADAL" clId="{4E64134F-B153-4F8F-8989-3755B9688966}" dt="2024-06-11T03:04:54.738" v="1320" actId="20577"/>
        <pc:sldMkLst>
          <pc:docMk/>
          <pc:sldMk cId="774674674" sldId="576"/>
        </pc:sldMkLst>
        <pc:spChg chg="mod">
          <ac:chgData name="Skudlarek, Karen" userId="48538c00-b2ba-473f-af08-20b60a3a0c4e" providerId="ADAL" clId="{4E64134F-B153-4F8F-8989-3755B9688966}" dt="2024-06-11T03:04:54.738" v="1320" actId="20577"/>
          <ac:spMkLst>
            <pc:docMk/>
            <pc:sldMk cId="774674674" sldId="576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2:33:58.256" v="900" actId="14100"/>
          <ac:spMkLst>
            <pc:docMk/>
            <pc:sldMk cId="774674674" sldId="576"/>
            <ac:spMk id="3" creationId="{D875EA0F-009C-3C7E-5A68-DD0162DBFCCE}"/>
          </ac:spMkLst>
        </pc:spChg>
        <pc:spChg chg="add del mod">
          <ac:chgData name="Skudlarek, Karen" userId="48538c00-b2ba-473f-af08-20b60a3a0c4e" providerId="ADAL" clId="{4E64134F-B153-4F8F-8989-3755B9688966}" dt="2024-06-11T02:33:36.710" v="883" actId="113"/>
          <ac:spMkLst>
            <pc:docMk/>
            <pc:sldMk cId="774674674" sldId="576"/>
            <ac:spMk id="4" creationId="{008658C0-5113-37C3-B788-D05917020B73}"/>
          </ac:spMkLst>
        </pc:spChg>
        <pc:spChg chg="del mod">
          <ac:chgData name="Skudlarek, Karen" userId="48538c00-b2ba-473f-af08-20b60a3a0c4e" providerId="ADAL" clId="{4E64134F-B153-4F8F-8989-3755B9688966}" dt="2024-06-11T02:32:59.583" v="874" actId="478"/>
          <ac:spMkLst>
            <pc:docMk/>
            <pc:sldMk cId="774674674" sldId="576"/>
            <ac:spMk id="5" creationId="{E988603D-7686-4489-C0B9-CFF9D2CAB791}"/>
          </ac:spMkLst>
        </pc:spChg>
        <pc:spChg chg="mod">
          <ac:chgData name="Skudlarek, Karen" userId="48538c00-b2ba-473f-af08-20b60a3a0c4e" providerId="ADAL" clId="{4E64134F-B153-4F8F-8989-3755B9688966}" dt="2024-06-11T02:29:42.531" v="760" actId="14100"/>
          <ac:spMkLst>
            <pc:docMk/>
            <pc:sldMk cId="774674674" sldId="576"/>
            <ac:spMk id="27" creationId="{50CC88A9-A661-4C48-866E-8734E51140B1}"/>
          </ac:spMkLst>
        </pc:spChg>
      </pc:sldChg>
      <pc:sldChg chg="modSp add mod">
        <pc:chgData name="Skudlarek, Karen" userId="48538c00-b2ba-473f-af08-20b60a3a0c4e" providerId="ADAL" clId="{4E64134F-B153-4F8F-8989-3755B9688966}" dt="2024-06-11T03:05:08.536" v="1334" actId="14100"/>
        <pc:sldMkLst>
          <pc:docMk/>
          <pc:sldMk cId="413622143" sldId="577"/>
        </pc:sldMkLst>
        <pc:spChg chg="mod">
          <ac:chgData name="Skudlarek, Karen" userId="48538c00-b2ba-473f-af08-20b60a3a0c4e" providerId="ADAL" clId="{4E64134F-B153-4F8F-8989-3755B9688966}" dt="2024-06-11T03:04:49.357" v="1319" actId="20577"/>
          <ac:spMkLst>
            <pc:docMk/>
            <pc:sldMk cId="413622143" sldId="577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3:05:08.536" v="1334" actId="14100"/>
          <ac:spMkLst>
            <pc:docMk/>
            <pc:sldMk cId="413622143" sldId="577"/>
            <ac:spMk id="3" creationId="{D875EA0F-009C-3C7E-5A68-DD0162DBFCCE}"/>
          </ac:spMkLst>
        </pc:spChg>
        <pc:spChg chg="mod">
          <ac:chgData name="Skudlarek, Karen" userId="48538c00-b2ba-473f-af08-20b60a3a0c4e" providerId="ADAL" clId="{4E64134F-B153-4F8F-8989-3755B9688966}" dt="2024-06-11T02:35:02.078" v="915" actId="1076"/>
          <ac:spMkLst>
            <pc:docMk/>
            <pc:sldMk cId="413622143" sldId="577"/>
            <ac:spMk id="4" creationId="{008658C0-5113-37C3-B788-D05917020B73}"/>
          </ac:spMkLst>
        </pc:spChg>
        <pc:spChg chg="mod">
          <ac:chgData name="Skudlarek, Karen" userId="48538c00-b2ba-473f-af08-20b60a3a0c4e" providerId="ADAL" clId="{4E64134F-B153-4F8F-8989-3755B9688966}" dt="2024-06-11T02:35:14.273" v="917" actId="14100"/>
          <ac:spMkLst>
            <pc:docMk/>
            <pc:sldMk cId="413622143" sldId="577"/>
            <ac:spMk id="5" creationId="{E988603D-7686-4489-C0B9-CFF9D2CAB791}"/>
          </ac:spMkLst>
        </pc:spChg>
      </pc:sldChg>
      <pc:sldChg chg="delSp modSp add mod ord">
        <pc:chgData name="Skudlarek, Karen" userId="48538c00-b2ba-473f-af08-20b60a3a0c4e" providerId="ADAL" clId="{4E64134F-B153-4F8F-8989-3755B9688966}" dt="2024-06-11T03:04:58.839" v="1321" actId="20577"/>
        <pc:sldMkLst>
          <pc:docMk/>
          <pc:sldMk cId="620922101" sldId="578"/>
        </pc:sldMkLst>
        <pc:spChg chg="mod">
          <ac:chgData name="Skudlarek, Karen" userId="48538c00-b2ba-473f-af08-20b60a3a0c4e" providerId="ADAL" clId="{4E64134F-B153-4F8F-8989-3755B9688966}" dt="2024-06-11T03:04:58.839" v="1321" actId="20577"/>
          <ac:spMkLst>
            <pc:docMk/>
            <pc:sldMk cId="620922101" sldId="578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2:32:00.546" v="851" actId="14100"/>
          <ac:spMkLst>
            <pc:docMk/>
            <pc:sldMk cId="620922101" sldId="578"/>
            <ac:spMk id="3" creationId="{D875EA0F-009C-3C7E-5A68-DD0162DBFCCE}"/>
          </ac:spMkLst>
        </pc:spChg>
        <pc:spChg chg="mod">
          <ac:chgData name="Skudlarek, Karen" userId="48538c00-b2ba-473f-af08-20b60a3a0c4e" providerId="ADAL" clId="{4E64134F-B153-4F8F-8989-3755B9688966}" dt="2024-06-11T02:32:31.577" v="855" actId="113"/>
          <ac:spMkLst>
            <pc:docMk/>
            <pc:sldMk cId="620922101" sldId="578"/>
            <ac:spMk id="4" creationId="{008658C0-5113-37C3-B788-D05917020B73}"/>
          </ac:spMkLst>
        </pc:spChg>
        <pc:spChg chg="del">
          <ac:chgData name="Skudlarek, Karen" userId="48538c00-b2ba-473f-af08-20b60a3a0c4e" providerId="ADAL" clId="{4E64134F-B153-4F8F-8989-3755B9688966}" dt="2024-06-11T02:31:44.530" v="838" actId="478"/>
          <ac:spMkLst>
            <pc:docMk/>
            <pc:sldMk cId="620922101" sldId="578"/>
            <ac:spMk id="5" creationId="{E988603D-7686-4489-C0B9-CFF9D2CAB791}"/>
          </ac:spMkLst>
        </pc:spChg>
      </pc:sldChg>
      <pc:sldChg chg="modSp add mod ord">
        <pc:chgData name="Skudlarek, Karen" userId="48538c00-b2ba-473f-af08-20b60a3a0c4e" providerId="ADAL" clId="{4E64134F-B153-4F8F-8989-3755B9688966}" dt="2024-06-11T03:06:30.597" v="1393" actId="14100"/>
        <pc:sldMkLst>
          <pc:docMk/>
          <pc:sldMk cId="113441261" sldId="579"/>
        </pc:sldMkLst>
        <pc:spChg chg="mod">
          <ac:chgData name="Skudlarek, Karen" userId="48538c00-b2ba-473f-af08-20b60a3a0c4e" providerId="ADAL" clId="{4E64134F-B153-4F8F-8989-3755B9688966}" dt="2024-06-11T02:46:58.885" v="1016" actId="20577"/>
          <ac:spMkLst>
            <pc:docMk/>
            <pc:sldMk cId="113441261" sldId="579"/>
            <ac:spMk id="2" creationId="{05B9CFB0-AC5C-B406-7387-26EF65FB92C1}"/>
          </ac:spMkLst>
        </pc:spChg>
        <pc:spChg chg="mod">
          <ac:chgData name="Skudlarek, Karen" userId="48538c00-b2ba-473f-af08-20b60a3a0c4e" providerId="ADAL" clId="{4E64134F-B153-4F8F-8989-3755B9688966}" dt="2024-06-11T03:06:30.597" v="1393" actId="14100"/>
          <ac:spMkLst>
            <pc:docMk/>
            <pc:sldMk cId="113441261" sldId="579"/>
            <ac:spMk id="3" creationId="{D875EA0F-009C-3C7E-5A68-DD0162DBFCCE}"/>
          </ac:spMkLst>
        </pc:spChg>
      </pc:sldChg>
      <pc:sldChg chg="addSp delSp modSp add mod modAnim">
        <pc:chgData name="Skudlarek, Karen" userId="48538c00-b2ba-473f-af08-20b60a3a0c4e" providerId="ADAL" clId="{4E64134F-B153-4F8F-8989-3755B9688966}" dt="2024-06-11T03:18:48.858" v="1582"/>
        <pc:sldMkLst>
          <pc:docMk/>
          <pc:sldMk cId="3531411478" sldId="580"/>
        </pc:sldMkLst>
        <pc:spChg chg="mod">
          <ac:chgData name="Skudlarek, Karen" userId="48538c00-b2ba-473f-af08-20b60a3a0c4e" providerId="ADAL" clId="{4E64134F-B153-4F8F-8989-3755B9688966}" dt="2024-06-11T03:14:36.417" v="1498" actId="20577"/>
          <ac:spMkLst>
            <pc:docMk/>
            <pc:sldMk cId="3531411478" sldId="580"/>
            <ac:spMk id="2" creationId="{05B9CFB0-AC5C-B406-7387-26EF65FB92C1}"/>
          </ac:spMkLst>
        </pc:spChg>
        <pc:spChg chg="add mod">
          <ac:chgData name="Skudlarek, Karen" userId="48538c00-b2ba-473f-af08-20b60a3a0c4e" providerId="ADAL" clId="{4E64134F-B153-4F8F-8989-3755B9688966}" dt="2024-06-11T03:18:34.693" v="1563" actId="1037"/>
          <ac:spMkLst>
            <pc:docMk/>
            <pc:sldMk cId="3531411478" sldId="580"/>
            <ac:spMk id="4" creationId="{657C8699-7865-0867-98FF-20C441AEF567}"/>
          </ac:spMkLst>
        </pc:spChg>
        <pc:spChg chg="add mod">
          <ac:chgData name="Skudlarek, Karen" userId="48538c00-b2ba-473f-af08-20b60a3a0c4e" providerId="ADAL" clId="{4E64134F-B153-4F8F-8989-3755B9688966}" dt="2024-06-11T03:16:51.305" v="1553" actId="1038"/>
          <ac:spMkLst>
            <pc:docMk/>
            <pc:sldMk cId="3531411478" sldId="580"/>
            <ac:spMk id="5" creationId="{EE4605CD-F764-5293-5B50-DA79762ADCB3}"/>
          </ac:spMkLst>
        </pc:spChg>
        <pc:picChg chg="del">
          <ac:chgData name="Skudlarek, Karen" userId="48538c00-b2ba-473f-af08-20b60a3a0c4e" providerId="ADAL" clId="{4E64134F-B153-4F8F-8989-3755B9688966}" dt="2024-06-11T03:14:00.212" v="1473" actId="478"/>
          <ac:picMkLst>
            <pc:docMk/>
            <pc:sldMk cId="3531411478" sldId="580"/>
            <ac:picMk id="6" creationId="{61931EF9-54B4-F6E6-9220-FA301E24E2A9}"/>
          </ac:picMkLst>
        </pc:picChg>
        <pc:picChg chg="add del mod">
          <ac:chgData name="Skudlarek, Karen" userId="48538c00-b2ba-473f-af08-20b60a3a0c4e" providerId="ADAL" clId="{4E64134F-B153-4F8F-8989-3755B9688966}" dt="2024-06-11T03:15:35.385" v="1516" actId="478"/>
          <ac:picMkLst>
            <pc:docMk/>
            <pc:sldMk cId="3531411478" sldId="580"/>
            <ac:picMk id="8" creationId="{498901CC-1078-6F78-7715-65675820CFCA}"/>
          </ac:picMkLst>
        </pc:picChg>
        <pc:picChg chg="del">
          <ac:chgData name="Skudlarek, Karen" userId="48538c00-b2ba-473f-af08-20b60a3a0c4e" providerId="ADAL" clId="{4E64134F-B153-4F8F-8989-3755B9688966}" dt="2024-06-11T03:14:00.968" v="1474" actId="478"/>
          <ac:picMkLst>
            <pc:docMk/>
            <pc:sldMk cId="3531411478" sldId="580"/>
            <ac:picMk id="10" creationId="{FCBA47DE-206A-8168-A0E8-6DCC4C632FE7}"/>
          </ac:picMkLst>
        </pc:picChg>
        <pc:picChg chg="add mod">
          <ac:chgData name="Skudlarek, Karen" userId="48538c00-b2ba-473f-af08-20b60a3a0c4e" providerId="ADAL" clId="{4E64134F-B153-4F8F-8989-3755B9688966}" dt="2024-06-11T03:18:42.400" v="1581" actId="1038"/>
          <ac:picMkLst>
            <pc:docMk/>
            <pc:sldMk cId="3531411478" sldId="580"/>
            <ac:picMk id="11" creationId="{4FB0C8CE-2E69-7032-BFEB-76AEFCED68DC}"/>
          </ac:picMkLst>
        </pc:picChg>
      </pc:sldChg>
    </pc:docChg>
  </pc:docChgLst>
  <pc:docChgLst>
    <pc:chgData name="Skudlarek, Karen" userId="S::karen.skudlarek@uconn.edu::48538c00-b2ba-473f-af08-20b60a3a0c4e" providerId="AD" clId="Web-{E3E525FC-3976-6093-5D3A-D3161510D95B}"/>
    <pc:docChg chg="modSld">
      <pc:chgData name="Skudlarek, Karen" userId="S::karen.skudlarek@uconn.edu::48538c00-b2ba-473f-af08-20b60a3a0c4e" providerId="AD" clId="Web-{E3E525FC-3976-6093-5D3A-D3161510D95B}" dt="2024-06-12T14:18:07.480" v="0" actId="14100"/>
      <pc:docMkLst>
        <pc:docMk/>
      </pc:docMkLst>
      <pc:sldChg chg="modSp">
        <pc:chgData name="Skudlarek, Karen" userId="S::karen.skudlarek@uconn.edu::48538c00-b2ba-473f-af08-20b60a3a0c4e" providerId="AD" clId="Web-{E3E525FC-3976-6093-5D3A-D3161510D95B}" dt="2024-06-12T14:18:07.480" v="0" actId="14100"/>
        <pc:sldMkLst>
          <pc:docMk/>
          <pc:sldMk cId="3962877167" sldId="571"/>
        </pc:sldMkLst>
        <pc:spChg chg="mod">
          <ac:chgData name="Skudlarek, Karen" userId="S::karen.skudlarek@uconn.edu::48538c00-b2ba-473f-af08-20b60a3a0c4e" providerId="AD" clId="Web-{E3E525FC-3976-6093-5D3A-D3161510D95B}" dt="2024-06-12T14:18:07.480" v="0" actId="14100"/>
          <ac:spMkLst>
            <pc:docMk/>
            <pc:sldMk cId="3962877167" sldId="571"/>
            <ac:spMk id="5" creationId="{94E9CA3A-D888-003F-DD3A-1FF2C4AA0101}"/>
          </ac:spMkLst>
        </pc:spChg>
      </pc:sldChg>
    </pc:docChg>
  </pc:docChgLst>
  <pc:docChgLst>
    <pc:chgData name="Karen Skudlarek" userId="48538c00-b2ba-473f-af08-20b60a3a0c4e" providerId="ADAL" clId="{03D7A60D-F48F-4BAF-A505-3E9A2AE24937}"/>
    <pc:docChg chg="undo custSel modSld">
      <pc:chgData name="Karen Skudlarek" userId="48538c00-b2ba-473f-af08-20b60a3a0c4e" providerId="ADAL" clId="{03D7A60D-F48F-4BAF-A505-3E9A2AE24937}" dt="2024-05-29T15:48:16.646" v="267" actId="20577"/>
      <pc:docMkLst>
        <pc:docMk/>
      </pc:docMkLst>
      <pc:sldChg chg="addSp modSp mod modAnim">
        <pc:chgData name="Karen Skudlarek" userId="48538c00-b2ba-473f-af08-20b60a3a0c4e" providerId="ADAL" clId="{03D7A60D-F48F-4BAF-A505-3E9A2AE24937}" dt="2024-05-29T11:56:11.246" v="243" actId="962"/>
        <pc:sldMkLst>
          <pc:docMk/>
          <pc:sldMk cId="4106314170" sldId="556"/>
        </pc:sldMkLst>
        <pc:spChg chg="add mod">
          <ac:chgData name="Karen Skudlarek" userId="48538c00-b2ba-473f-af08-20b60a3a0c4e" providerId="ADAL" clId="{03D7A60D-F48F-4BAF-A505-3E9A2AE24937}" dt="2024-05-29T11:54:21.997" v="217" actId="1036"/>
          <ac:spMkLst>
            <pc:docMk/>
            <pc:sldMk cId="4106314170" sldId="556"/>
            <ac:spMk id="3" creationId="{3080F2E6-2E40-EDBC-3843-53388E317A04}"/>
          </ac:spMkLst>
        </pc:spChg>
        <pc:spChg chg="mod">
          <ac:chgData name="Karen Skudlarek" userId="48538c00-b2ba-473f-af08-20b60a3a0c4e" providerId="ADAL" clId="{03D7A60D-F48F-4BAF-A505-3E9A2AE24937}" dt="2024-05-29T11:54:21.997" v="217" actId="1036"/>
          <ac:spMkLst>
            <pc:docMk/>
            <pc:sldMk cId="4106314170" sldId="556"/>
            <ac:spMk id="8" creationId="{BC4D9A95-73A1-4108-C3FD-1642E6BA0F36}"/>
          </ac:spMkLst>
        </pc:spChg>
        <pc:picChg chg="mod">
          <ac:chgData name="Karen Skudlarek" userId="48538c00-b2ba-473f-af08-20b60a3a0c4e" providerId="ADAL" clId="{03D7A60D-F48F-4BAF-A505-3E9A2AE24937}" dt="2024-05-29T11:56:08.423" v="240" actId="962"/>
          <ac:picMkLst>
            <pc:docMk/>
            <pc:sldMk cId="4106314170" sldId="556"/>
            <ac:picMk id="4" creationId="{E1A60C17-DEAC-C71F-1ABD-F4D65F8FFD29}"/>
          </ac:picMkLst>
        </pc:picChg>
        <pc:picChg chg="mod">
          <ac:chgData name="Karen Skudlarek" userId="48538c00-b2ba-473f-af08-20b60a3a0c4e" providerId="ADAL" clId="{03D7A60D-F48F-4BAF-A505-3E9A2AE24937}" dt="2024-05-29T11:56:09.626" v="241" actId="962"/>
          <ac:picMkLst>
            <pc:docMk/>
            <pc:sldMk cId="4106314170" sldId="556"/>
            <ac:picMk id="6" creationId="{0CF79A32-951A-E20C-8C93-230CFE9F08A7}"/>
          </ac:picMkLst>
        </pc:picChg>
        <pc:picChg chg="mod">
          <ac:chgData name="Karen Skudlarek" userId="48538c00-b2ba-473f-af08-20b60a3a0c4e" providerId="ADAL" clId="{03D7A60D-F48F-4BAF-A505-3E9A2AE24937}" dt="2024-05-29T11:56:10.632" v="242" actId="962"/>
          <ac:picMkLst>
            <pc:docMk/>
            <pc:sldMk cId="4106314170" sldId="556"/>
            <ac:picMk id="10" creationId="{74361470-0DE4-2972-184E-0970868B1C1F}"/>
          </ac:picMkLst>
        </pc:picChg>
        <pc:picChg chg="mod">
          <ac:chgData name="Karen Skudlarek" userId="48538c00-b2ba-473f-af08-20b60a3a0c4e" providerId="ADAL" clId="{03D7A60D-F48F-4BAF-A505-3E9A2AE24937}" dt="2024-05-29T11:56:11.246" v="243" actId="962"/>
          <ac:picMkLst>
            <pc:docMk/>
            <pc:sldMk cId="4106314170" sldId="556"/>
            <ac:picMk id="12" creationId="{0BD084E1-660A-2836-AD36-1F0E9D4323C1}"/>
          </ac:picMkLst>
        </pc:picChg>
      </pc:sldChg>
      <pc:sldChg chg="modSp mod">
        <pc:chgData name="Karen Skudlarek" userId="48538c00-b2ba-473f-af08-20b60a3a0c4e" providerId="ADAL" clId="{03D7A60D-F48F-4BAF-A505-3E9A2AE24937}" dt="2024-05-29T15:48:16.646" v="267" actId="20577"/>
        <pc:sldMkLst>
          <pc:docMk/>
          <pc:sldMk cId="2611931973" sldId="563"/>
        </pc:sldMkLst>
        <pc:graphicFrameChg chg="mod modGraphic">
          <ac:chgData name="Karen Skudlarek" userId="48538c00-b2ba-473f-af08-20b60a3a0c4e" providerId="ADAL" clId="{03D7A60D-F48F-4BAF-A505-3E9A2AE24937}" dt="2024-05-29T15:48:16.646" v="267" actId="20577"/>
          <ac:graphicFrameMkLst>
            <pc:docMk/>
            <pc:sldMk cId="2611931973" sldId="563"/>
            <ac:graphicFrameMk id="4" creationId="{CF8C3DAF-394B-6D8C-1EDC-235232EFFE41}"/>
          </ac:graphicFrameMkLst>
        </pc:graphicFrameChg>
      </pc:sldChg>
    </pc:docChg>
  </pc:docChgLst>
  <pc:docChgLst>
    <pc:chgData name="Karen" userId="48538c00-b2ba-473f-af08-20b60a3a0c4e" providerId="ADAL" clId="{90FBFA4B-F2BE-4BE1-BE10-4830EA99A32A}"/>
    <pc:docChg chg="custSel modSld">
      <pc:chgData name="Karen" userId="48538c00-b2ba-473f-af08-20b60a3a0c4e" providerId="ADAL" clId="{90FBFA4B-F2BE-4BE1-BE10-4830EA99A32A}" dt="2024-06-04T12:13:11.673" v="112"/>
      <pc:docMkLst>
        <pc:docMk/>
      </pc:docMkLst>
      <pc:sldChg chg="addSp delSp modSp mod">
        <pc:chgData name="Karen" userId="48538c00-b2ba-473f-af08-20b60a3a0c4e" providerId="ADAL" clId="{90FBFA4B-F2BE-4BE1-BE10-4830EA99A32A}" dt="2024-06-04T12:13:00.907" v="111" actId="962"/>
        <pc:sldMkLst>
          <pc:docMk/>
          <pc:sldMk cId="2002102515" sldId="256"/>
        </pc:sldMkLst>
        <pc:spChg chg="mod">
          <ac:chgData name="Karen" userId="48538c00-b2ba-473f-af08-20b60a3a0c4e" providerId="ADAL" clId="{90FBFA4B-F2BE-4BE1-BE10-4830EA99A32A}" dt="2024-06-04T12:09:54.971" v="7" actId="20577"/>
          <ac:spMkLst>
            <pc:docMk/>
            <pc:sldMk cId="2002102515" sldId="256"/>
            <ac:spMk id="3" creationId="{EE536143-F33D-84A9-DC3A-9728D7DB529C}"/>
          </ac:spMkLst>
        </pc:spChg>
        <pc:picChg chg="add mod">
          <ac:chgData name="Karen" userId="48538c00-b2ba-473f-af08-20b60a3a0c4e" providerId="ADAL" clId="{90FBFA4B-F2BE-4BE1-BE10-4830EA99A32A}" dt="2024-06-04T12:13:00.907" v="111" actId="962"/>
          <ac:picMkLst>
            <pc:docMk/>
            <pc:sldMk cId="2002102515" sldId="256"/>
            <ac:picMk id="5" creationId="{AA986D85-443B-4250-A25D-C1030AF15611}"/>
          </ac:picMkLst>
        </pc:picChg>
        <pc:picChg chg="add del mod">
          <ac:chgData name="Karen" userId="48538c00-b2ba-473f-af08-20b60a3a0c4e" providerId="ADAL" clId="{90FBFA4B-F2BE-4BE1-BE10-4830EA99A32A}" dt="2024-06-04T12:12:44.516" v="74" actId="478"/>
          <ac:picMkLst>
            <pc:docMk/>
            <pc:sldMk cId="2002102515" sldId="256"/>
            <ac:picMk id="8" creationId="{7377B3C1-5BAA-48A5-824A-FE02EED738BA}"/>
          </ac:picMkLst>
        </pc:picChg>
        <pc:picChg chg="add mod">
          <ac:chgData name="Karen" userId="48538c00-b2ba-473f-af08-20b60a3a0c4e" providerId="ADAL" clId="{90FBFA4B-F2BE-4BE1-BE10-4830EA99A32A}" dt="2024-06-04T12:12:55.548" v="77" actId="1076"/>
          <ac:picMkLst>
            <pc:docMk/>
            <pc:sldMk cId="2002102515" sldId="256"/>
            <ac:picMk id="11" creationId="{0506BEFB-141D-481F-8D47-EECC29232D1B}"/>
          </ac:picMkLst>
        </pc:picChg>
      </pc:sldChg>
      <pc:sldChg chg="addSp modSp">
        <pc:chgData name="Karen" userId="48538c00-b2ba-473f-af08-20b60a3a0c4e" providerId="ADAL" clId="{90FBFA4B-F2BE-4BE1-BE10-4830EA99A32A}" dt="2024-06-04T12:13:11.673" v="112"/>
        <pc:sldMkLst>
          <pc:docMk/>
          <pc:sldMk cId="1346657619" sldId="335"/>
        </pc:sldMkLst>
        <pc:picChg chg="add mod">
          <ac:chgData name="Karen" userId="48538c00-b2ba-473f-af08-20b60a3a0c4e" providerId="ADAL" clId="{90FBFA4B-F2BE-4BE1-BE10-4830EA99A32A}" dt="2024-06-04T12:13:11.673" v="112"/>
          <ac:picMkLst>
            <pc:docMk/>
            <pc:sldMk cId="1346657619" sldId="335"/>
            <ac:picMk id="8" creationId="{D8A94E84-BF1D-4690-9B48-7DE65C23FCA6}"/>
          </ac:picMkLst>
        </pc:picChg>
      </pc:sldChg>
      <pc:sldChg chg="addSp modSp mod">
        <pc:chgData name="Karen" userId="48538c00-b2ba-473f-af08-20b60a3a0c4e" providerId="ADAL" clId="{90FBFA4B-F2BE-4BE1-BE10-4830EA99A32A}" dt="2024-06-04T12:12:35.922" v="72" actId="1440"/>
        <pc:sldMkLst>
          <pc:docMk/>
          <pc:sldMk cId="547031974" sldId="337"/>
        </pc:sldMkLst>
        <pc:picChg chg="add mod">
          <ac:chgData name="Karen" userId="48538c00-b2ba-473f-af08-20b60a3a0c4e" providerId="ADAL" clId="{90FBFA4B-F2BE-4BE1-BE10-4830EA99A32A}" dt="2024-06-04T12:12:35.922" v="72" actId="1440"/>
          <ac:picMkLst>
            <pc:docMk/>
            <pc:sldMk cId="547031974" sldId="337"/>
            <ac:picMk id="8" creationId="{B71C2FA7-D3BA-4992-96B4-A36998101F32}"/>
          </ac:picMkLst>
        </pc:picChg>
      </pc:sldChg>
    </pc:docChg>
  </pc:docChgLst>
  <pc:docChgLst>
    <pc:chgData name="Skudlarek, Karen" userId="48538c00-b2ba-473f-af08-20b60a3a0c4e" providerId="ADAL" clId="{84D374AD-4BDF-427E-BCA2-4961A06433BC}"/>
    <pc:docChg chg="undo custSel addSld delSld modSld sldOrd">
      <pc:chgData name="Skudlarek, Karen" userId="48538c00-b2ba-473f-af08-20b60a3a0c4e" providerId="ADAL" clId="{84D374AD-4BDF-427E-BCA2-4961A06433BC}" dt="2024-06-11T20:13:32.346" v="1259" actId="113"/>
      <pc:docMkLst>
        <pc:docMk/>
      </pc:docMkLst>
      <pc:sldChg chg="delSp modSp mod">
        <pc:chgData name="Skudlarek, Karen" userId="48538c00-b2ba-473f-af08-20b60a3a0c4e" providerId="ADAL" clId="{84D374AD-4BDF-427E-BCA2-4961A06433BC}" dt="2024-06-11T15:08:57.164" v="1058" actId="962"/>
        <pc:sldMkLst>
          <pc:docMk/>
          <pc:sldMk cId="2002102515" sldId="256"/>
        </pc:sldMkLst>
        <pc:spChg chg="mod">
          <ac:chgData name="Skudlarek, Karen" userId="48538c00-b2ba-473f-af08-20b60a3a0c4e" providerId="ADAL" clId="{84D374AD-4BDF-427E-BCA2-4961A06433BC}" dt="2024-06-09T15:31:52.743" v="184" actId="1035"/>
          <ac:spMkLst>
            <pc:docMk/>
            <pc:sldMk cId="2002102515" sldId="256"/>
            <ac:spMk id="2" creationId="{35FAAAE3-2147-C5B6-3BF3-14699AF63799}"/>
          </ac:spMkLst>
        </pc:spChg>
        <pc:spChg chg="mod">
          <ac:chgData name="Skudlarek, Karen" userId="48538c00-b2ba-473f-af08-20b60a3a0c4e" providerId="ADAL" clId="{84D374AD-4BDF-427E-BCA2-4961A06433BC}" dt="2024-06-09T15:32:07.791" v="245" actId="1035"/>
          <ac:spMkLst>
            <pc:docMk/>
            <pc:sldMk cId="2002102515" sldId="256"/>
            <ac:spMk id="3" creationId="{EE536143-F33D-84A9-DC3A-9728D7DB529C}"/>
          </ac:spMkLst>
        </pc:spChg>
        <pc:spChg chg="mod">
          <ac:chgData name="Skudlarek, Karen" userId="48538c00-b2ba-473f-af08-20b60a3a0c4e" providerId="ADAL" clId="{84D374AD-4BDF-427E-BCA2-4961A06433BC}" dt="2024-06-09T15:32:15.092" v="270" actId="1036"/>
          <ac:spMkLst>
            <pc:docMk/>
            <pc:sldMk cId="2002102515" sldId="256"/>
            <ac:spMk id="32" creationId="{DA542B6D-E775-4832-91DC-2D20F857813A}"/>
          </ac:spMkLst>
        </pc:spChg>
        <pc:grpChg chg="mod">
          <ac:chgData name="Skudlarek, Karen" userId="48538c00-b2ba-473f-af08-20b60a3a0c4e" providerId="ADAL" clId="{84D374AD-4BDF-427E-BCA2-4961A06433BC}" dt="2024-06-11T15:08:57.164" v="1058" actId="962"/>
          <ac:grpSpMkLst>
            <pc:docMk/>
            <pc:sldMk cId="2002102515" sldId="256"/>
            <ac:grpSpMk id="7" creationId="{86019C4A-AE84-511D-0922-E85B8EDB6F09}"/>
          </ac:grpSpMkLst>
        </pc:grpChg>
        <pc:picChg chg="del">
          <ac:chgData name="Skudlarek, Karen" userId="48538c00-b2ba-473f-af08-20b60a3a0c4e" providerId="ADAL" clId="{84D374AD-4BDF-427E-BCA2-4961A06433BC}" dt="2024-06-09T15:29:38.722" v="1" actId="478"/>
          <ac:picMkLst>
            <pc:docMk/>
            <pc:sldMk cId="2002102515" sldId="256"/>
            <ac:picMk id="5" creationId="{AA986D85-443B-4250-A25D-C1030AF15611}"/>
          </ac:picMkLst>
        </pc:picChg>
        <pc:picChg chg="del">
          <ac:chgData name="Skudlarek, Karen" userId="48538c00-b2ba-473f-af08-20b60a3a0c4e" providerId="ADAL" clId="{84D374AD-4BDF-427E-BCA2-4961A06433BC}" dt="2024-06-09T15:29:40.382" v="2" actId="478"/>
          <ac:picMkLst>
            <pc:docMk/>
            <pc:sldMk cId="2002102515" sldId="256"/>
            <ac:picMk id="11" creationId="{0506BEFB-141D-481F-8D47-EECC29232D1B}"/>
          </ac:picMkLst>
        </pc:picChg>
      </pc:sldChg>
      <pc:sldChg chg="modSp mod">
        <pc:chgData name="Skudlarek, Karen" userId="48538c00-b2ba-473f-af08-20b60a3a0c4e" providerId="ADAL" clId="{84D374AD-4BDF-427E-BCA2-4961A06433BC}" dt="2024-06-11T12:50:20.055" v="947" actId="6549"/>
        <pc:sldMkLst>
          <pc:docMk/>
          <pc:sldMk cId="2348753191" sldId="258"/>
        </pc:sldMkLst>
        <pc:spChg chg="mod">
          <ac:chgData name="Skudlarek, Karen" userId="48538c00-b2ba-473f-af08-20b60a3a0c4e" providerId="ADAL" clId="{84D374AD-4BDF-427E-BCA2-4961A06433BC}" dt="2024-06-11T12:50:20.055" v="947" actId="6549"/>
          <ac:spMkLst>
            <pc:docMk/>
            <pc:sldMk cId="2348753191" sldId="258"/>
            <ac:spMk id="2" creationId="{05B9CFB0-AC5C-B406-7387-26EF65FB92C1}"/>
          </ac:spMkLst>
        </pc:spChg>
      </pc:sldChg>
      <pc:sldChg chg="del">
        <pc:chgData name="Skudlarek, Karen" userId="48538c00-b2ba-473f-af08-20b60a3a0c4e" providerId="ADAL" clId="{84D374AD-4BDF-427E-BCA2-4961A06433BC}" dt="2024-06-09T15:32:45.906" v="275" actId="47"/>
        <pc:sldMkLst>
          <pc:docMk/>
          <pc:sldMk cId="2501344858" sldId="260"/>
        </pc:sldMkLst>
      </pc:sldChg>
      <pc:sldChg chg="del">
        <pc:chgData name="Skudlarek, Karen" userId="48538c00-b2ba-473f-af08-20b60a3a0c4e" providerId="ADAL" clId="{84D374AD-4BDF-427E-BCA2-4961A06433BC}" dt="2024-06-09T15:32:33.896" v="272" actId="47"/>
        <pc:sldMkLst>
          <pc:docMk/>
          <pc:sldMk cId="2540787721" sldId="280"/>
        </pc:sldMkLst>
      </pc:sldChg>
      <pc:sldChg chg="del">
        <pc:chgData name="Skudlarek, Karen" userId="48538c00-b2ba-473f-af08-20b60a3a0c4e" providerId="ADAL" clId="{84D374AD-4BDF-427E-BCA2-4961A06433BC}" dt="2024-06-09T15:32:40.537" v="274" actId="47"/>
        <pc:sldMkLst>
          <pc:docMk/>
          <pc:sldMk cId="3879336216" sldId="281"/>
        </pc:sldMkLst>
      </pc:sldChg>
      <pc:sldChg chg="del">
        <pc:chgData name="Skudlarek, Karen" userId="48538c00-b2ba-473f-af08-20b60a3a0c4e" providerId="ADAL" clId="{84D374AD-4BDF-427E-BCA2-4961A06433BC}" dt="2024-06-09T15:34:35.370" v="477" actId="47"/>
        <pc:sldMkLst>
          <pc:docMk/>
          <pc:sldMk cId="1942867001" sldId="304"/>
        </pc:sldMkLst>
      </pc:sldChg>
      <pc:sldChg chg="add del">
        <pc:chgData name="Skudlarek, Karen" userId="48538c00-b2ba-473f-af08-20b60a3a0c4e" providerId="ADAL" clId="{84D374AD-4BDF-427E-BCA2-4961A06433BC}" dt="2024-06-09T15:37:41.273" v="501" actId="47"/>
        <pc:sldMkLst>
          <pc:docMk/>
          <pc:sldMk cId="2652496387" sldId="313"/>
        </pc:sldMkLst>
      </pc:sldChg>
      <pc:sldChg chg="add del">
        <pc:chgData name="Skudlarek, Karen" userId="48538c00-b2ba-473f-af08-20b60a3a0c4e" providerId="ADAL" clId="{84D374AD-4BDF-427E-BCA2-4961A06433BC}" dt="2024-06-09T15:37:37.362" v="500" actId="47"/>
        <pc:sldMkLst>
          <pc:docMk/>
          <pc:sldMk cId="4130078108" sldId="314"/>
        </pc:sldMkLst>
      </pc:sldChg>
      <pc:sldChg chg="add del">
        <pc:chgData name="Skudlarek, Karen" userId="48538c00-b2ba-473f-af08-20b60a3a0c4e" providerId="ADAL" clId="{84D374AD-4BDF-427E-BCA2-4961A06433BC}" dt="2024-06-09T15:37:35.255" v="499" actId="47"/>
        <pc:sldMkLst>
          <pc:docMk/>
          <pc:sldMk cId="1643781428" sldId="316"/>
        </pc:sldMkLst>
      </pc:sldChg>
      <pc:sldChg chg="addSp modSp mod">
        <pc:chgData name="Skudlarek, Karen" userId="48538c00-b2ba-473f-af08-20b60a3a0c4e" providerId="ADAL" clId="{84D374AD-4BDF-427E-BCA2-4961A06433BC}" dt="2024-06-11T20:13:32.346" v="1259" actId="113"/>
        <pc:sldMkLst>
          <pc:docMk/>
          <pc:sldMk cId="1573041282" sldId="317"/>
        </pc:sldMkLst>
        <pc:spChg chg="mod">
          <ac:chgData name="Skudlarek, Karen" userId="48538c00-b2ba-473f-af08-20b60a3a0c4e" providerId="ADAL" clId="{84D374AD-4BDF-427E-BCA2-4961A06433BC}" dt="2024-06-11T15:07:03.222" v="989" actId="14100"/>
          <ac:spMkLst>
            <pc:docMk/>
            <pc:sldMk cId="1573041282" sldId="317"/>
            <ac:spMk id="3" creationId="{CE136DDF-0A0A-5B95-9ED9-339409A415F7}"/>
          </ac:spMkLst>
        </pc:spChg>
        <pc:spChg chg="add mod">
          <ac:chgData name="Skudlarek, Karen" userId="48538c00-b2ba-473f-af08-20b60a3a0c4e" providerId="ADAL" clId="{84D374AD-4BDF-427E-BCA2-4961A06433BC}" dt="2024-06-11T20:13:32.346" v="1259" actId="113"/>
          <ac:spMkLst>
            <pc:docMk/>
            <pc:sldMk cId="1573041282" sldId="317"/>
            <ac:spMk id="4" creationId="{D5EF4AF5-B8F2-A774-B264-C27CF524D357}"/>
          </ac:spMkLst>
        </pc:spChg>
        <pc:spChg chg="ord">
          <ac:chgData name="Skudlarek, Karen" userId="48538c00-b2ba-473f-af08-20b60a3a0c4e" providerId="ADAL" clId="{84D374AD-4BDF-427E-BCA2-4961A06433BC}" dt="2024-06-11T12:57:42.997" v="983" actId="13244"/>
          <ac:spMkLst>
            <pc:docMk/>
            <pc:sldMk cId="1573041282" sldId="317"/>
            <ac:spMk id="9" creationId="{DFAAA8CF-425E-2033-2586-C5C4E7889A8B}"/>
          </ac:spMkLst>
        </pc:spChg>
        <pc:spChg chg="mod ord">
          <ac:chgData name="Skudlarek, Karen" userId="48538c00-b2ba-473f-af08-20b60a3a0c4e" providerId="ADAL" clId="{84D374AD-4BDF-427E-BCA2-4961A06433BC}" dt="2024-06-11T15:08:27.696" v="1035" actId="552"/>
          <ac:spMkLst>
            <pc:docMk/>
            <pc:sldMk cId="1573041282" sldId="317"/>
            <ac:spMk id="13" creationId="{91DC3D5A-C2BC-98EA-7FD0-5DF9C7818C55}"/>
          </ac:spMkLst>
        </pc:spChg>
        <pc:spChg chg="mod ord">
          <ac:chgData name="Skudlarek, Karen" userId="48538c00-b2ba-473f-af08-20b60a3a0c4e" providerId="ADAL" clId="{84D374AD-4BDF-427E-BCA2-4961A06433BC}" dt="2024-06-11T15:07:21.570" v="994" actId="14100"/>
          <ac:spMkLst>
            <pc:docMk/>
            <pc:sldMk cId="1573041282" sldId="317"/>
            <ac:spMk id="14" creationId="{847D0BB7-43DF-08A5-C776-C2128B3E3CD4}"/>
          </ac:spMkLst>
        </pc:spChg>
        <pc:spChg chg="mod">
          <ac:chgData name="Skudlarek, Karen" userId="48538c00-b2ba-473f-af08-20b60a3a0c4e" providerId="ADAL" clId="{84D374AD-4BDF-427E-BCA2-4961A06433BC}" dt="2024-06-11T15:08:27.696" v="1035" actId="552"/>
          <ac:spMkLst>
            <pc:docMk/>
            <pc:sldMk cId="1573041282" sldId="317"/>
            <ac:spMk id="18" creationId="{5291E578-31DA-6277-C44E-813012B4D2A5}"/>
          </ac:spMkLst>
        </pc:spChg>
        <pc:picChg chg="add mod">
          <ac:chgData name="Skudlarek, Karen" userId="48538c00-b2ba-473f-af08-20b60a3a0c4e" providerId="ADAL" clId="{84D374AD-4BDF-427E-BCA2-4961A06433BC}" dt="2024-06-11T15:09:31.067" v="1102" actId="1440"/>
          <ac:picMkLst>
            <pc:docMk/>
            <pc:sldMk cId="1573041282" sldId="317"/>
            <ac:picMk id="6" creationId="{F5A304A6-FFC9-3E33-FFE7-DA55095B56E5}"/>
          </ac:picMkLst>
        </pc:picChg>
        <pc:picChg chg="mod">
          <ac:chgData name="Skudlarek, Karen" userId="48538c00-b2ba-473f-af08-20b60a3a0c4e" providerId="ADAL" clId="{84D374AD-4BDF-427E-BCA2-4961A06433BC}" dt="2024-06-11T15:07:06.799" v="990" actId="1076"/>
          <ac:picMkLst>
            <pc:docMk/>
            <pc:sldMk cId="1573041282" sldId="317"/>
            <ac:picMk id="7" creationId="{74E8BE25-3AD5-2C2E-AE39-4D240534846C}"/>
          </ac:picMkLst>
        </pc:picChg>
        <pc:picChg chg="mod ord">
          <ac:chgData name="Skudlarek, Karen" userId="48538c00-b2ba-473f-af08-20b60a3a0c4e" providerId="ADAL" clId="{84D374AD-4BDF-427E-BCA2-4961A06433BC}" dt="2024-06-11T15:07:24.023" v="995" actId="1076"/>
          <ac:picMkLst>
            <pc:docMk/>
            <pc:sldMk cId="1573041282" sldId="317"/>
            <ac:picMk id="10" creationId="{EEF500C5-14AD-CF5C-3FAC-8B475C05B4BF}"/>
          </ac:picMkLst>
        </pc:picChg>
        <pc:picChg chg="mod ord">
          <ac:chgData name="Skudlarek, Karen" userId="48538c00-b2ba-473f-af08-20b60a3a0c4e" providerId="ADAL" clId="{84D374AD-4BDF-427E-BCA2-4961A06433BC}" dt="2024-06-11T15:07:33.392" v="997" actId="1076"/>
          <ac:picMkLst>
            <pc:docMk/>
            <pc:sldMk cId="1573041282" sldId="317"/>
            <ac:picMk id="16" creationId="{8C7DAF34-44DD-35B1-C183-DEF9BBFB8DD0}"/>
          </ac:picMkLst>
        </pc:picChg>
        <pc:picChg chg="mod">
          <ac:chgData name="Skudlarek, Karen" userId="48538c00-b2ba-473f-af08-20b60a3a0c4e" providerId="ADAL" clId="{84D374AD-4BDF-427E-BCA2-4961A06433BC}" dt="2024-06-11T15:07:15.328" v="992" actId="1076"/>
          <ac:picMkLst>
            <pc:docMk/>
            <pc:sldMk cId="1573041282" sldId="317"/>
            <ac:picMk id="20" creationId="{2D49B600-DB62-187C-FC45-D81CEE859E83}"/>
          </ac:picMkLst>
        </pc:picChg>
      </pc:sldChg>
      <pc:sldChg chg="del">
        <pc:chgData name="Skudlarek, Karen" userId="48538c00-b2ba-473f-af08-20b60a3a0c4e" providerId="ADAL" clId="{84D374AD-4BDF-427E-BCA2-4961A06433BC}" dt="2024-06-09T15:36:41.536" v="489" actId="47"/>
        <pc:sldMkLst>
          <pc:docMk/>
          <pc:sldMk cId="2779683517" sldId="323"/>
        </pc:sldMkLst>
      </pc:sldChg>
      <pc:sldChg chg="delSp modSp mod">
        <pc:chgData name="Skudlarek, Karen" userId="48538c00-b2ba-473f-af08-20b60a3a0c4e" providerId="ADAL" clId="{84D374AD-4BDF-427E-BCA2-4961A06433BC}" dt="2024-06-11T12:48:24.297" v="862" actId="20577"/>
        <pc:sldMkLst>
          <pc:docMk/>
          <pc:sldMk cId="1346657619" sldId="335"/>
        </pc:sldMkLst>
        <pc:spChg chg="mod">
          <ac:chgData name="Skudlarek, Karen" userId="48538c00-b2ba-473f-af08-20b60a3a0c4e" providerId="ADAL" clId="{84D374AD-4BDF-427E-BCA2-4961A06433BC}" dt="2024-06-11T12:48:24.297" v="862" actId="20577"/>
          <ac:spMkLst>
            <pc:docMk/>
            <pc:sldMk cId="1346657619" sldId="335"/>
            <ac:spMk id="2" creationId="{CE166039-A3AD-D206-B58D-3C65935F418D}"/>
          </ac:spMkLst>
        </pc:spChg>
        <pc:picChg chg="del">
          <ac:chgData name="Skudlarek, Karen" userId="48538c00-b2ba-473f-af08-20b60a3a0c4e" providerId="ADAL" clId="{84D374AD-4BDF-427E-BCA2-4961A06433BC}" dt="2024-06-09T15:32:37.409" v="273" actId="478"/>
          <ac:picMkLst>
            <pc:docMk/>
            <pc:sldMk cId="1346657619" sldId="335"/>
            <ac:picMk id="8" creationId="{D8A94E84-BF1D-4690-9B48-7DE65C23FCA6}"/>
          </ac:picMkLst>
        </pc:picChg>
      </pc:sldChg>
      <pc:sldChg chg="del">
        <pc:chgData name="Skudlarek, Karen" userId="48538c00-b2ba-473f-af08-20b60a3a0c4e" providerId="ADAL" clId="{84D374AD-4BDF-427E-BCA2-4961A06433BC}" dt="2024-06-09T15:32:27.087" v="271" actId="47"/>
        <pc:sldMkLst>
          <pc:docMk/>
          <pc:sldMk cId="547031974" sldId="337"/>
        </pc:sldMkLst>
      </pc:sldChg>
      <pc:sldChg chg="del">
        <pc:chgData name="Skudlarek, Karen" userId="48538c00-b2ba-473f-af08-20b60a3a0c4e" providerId="ADAL" clId="{84D374AD-4BDF-427E-BCA2-4961A06433BC}" dt="2024-06-09T15:32:48.073" v="277" actId="47"/>
        <pc:sldMkLst>
          <pc:docMk/>
          <pc:sldMk cId="4227363317" sldId="522"/>
        </pc:sldMkLst>
      </pc:sldChg>
      <pc:sldChg chg="del">
        <pc:chgData name="Skudlarek, Karen" userId="48538c00-b2ba-473f-af08-20b60a3a0c4e" providerId="ADAL" clId="{84D374AD-4BDF-427E-BCA2-4961A06433BC}" dt="2024-06-09T15:32:47.123" v="276" actId="47"/>
        <pc:sldMkLst>
          <pc:docMk/>
          <pc:sldMk cId="1189549097" sldId="524"/>
        </pc:sldMkLst>
      </pc:sldChg>
      <pc:sldChg chg="addSp modSp add del mod">
        <pc:chgData name="Skudlarek, Karen" userId="48538c00-b2ba-473f-af08-20b60a3a0c4e" providerId="ADAL" clId="{84D374AD-4BDF-427E-BCA2-4961A06433BC}" dt="2024-06-11T12:56:08.826" v="978" actId="207"/>
        <pc:sldMkLst>
          <pc:docMk/>
          <pc:sldMk cId="2433235009" sldId="526"/>
        </pc:sldMkLst>
        <pc:spChg chg="add mod">
          <ac:chgData name="Skudlarek, Karen" userId="48538c00-b2ba-473f-af08-20b60a3a0c4e" providerId="ADAL" clId="{84D374AD-4BDF-427E-BCA2-4961A06433BC}" dt="2024-06-11T12:56:08.826" v="978" actId="207"/>
          <ac:spMkLst>
            <pc:docMk/>
            <pc:sldMk cId="2433235009" sldId="526"/>
            <ac:spMk id="3" creationId="{479D463A-7A09-8DE8-3B7E-C12DB252D5B6}"/>
          </ac:spMkLst>
        </pc:spChg>
      </pc:sldChg>
      <pc:sldChg chg="del">
        <pc:chgData name="Skudlarek, Karen" userId="48538c00-b2ba-473f-af08-20b60a3a0c4e" providerId="ADAL" clId="{84D374AD-4BDF-427E-BCA2-4961A06433BC}" dt="2024-06-09T15:34:32.009" v="476" actId="47"/>
        <pc:sldMkLst>
          <pc:docMk/>
          <pc:sldMk cId="3832281165" sldId="546"/>
        </pc:sldMkLst>
      </pc:sldChg>
      <pc:sldChg chg="modSp del mod">
        <pc:chgData name="Skudlarek, Karen" userId="48538c00-b2ba-473f-af08-20b60a3a0c4e" providerId="ADAL" clId="{84D374AD-4BDF-427E-BCA2-4961A06433BC}" dt="2024-06-09T15:36:39.587" v="488" actId="47"/>
        <pc:sldMkLst>
          <pc:docMk/>
          <pc:sldMk cId="3798706330" sldId="553"/>
        </pc:sldMkLst>
        <pc:spChg chg="mod">
          <ac:chgData name="Skudlarek, Karen" userId="48538c00-b2ba-473f-af08-20b60a3a0c4e" providerId="ADAL" clId="{84D374AD-4BDF-427E-BCA2-4961A06433BC}" dt="2024-06-09T15:36:27.063" v="480" actId="20577"/>
          <ac:spMkLst>
            <pc:docMk/>
            <pc:sldMk cId="3798706330" sldId="553"/>
            <ac:spMk id="2" creationId="{76FAE1E7-5C83-4A70-923E-1EE611691307}"/>
          </ac:spMkLst>
        </pc:spChg>
      </pc:sldChg>
      <pc:sldChg chg="add del">
        <pc:chgData name="Skudlarek, Karen" userId="48538c00-b2ba-473f-af08-20b60a3a0c4e" providerId="ADAL" clId="{84D374AD-4BDF-427E-BCA2-4961A06433BC}" dt="2024-06-09T15:37:17.414" v="498" actId="47"/>
        <pc:sldMkLst>
          <pc:docMk/>
          <pc:sldMk cId="4106314170" sldId="556"/>
        </pc:sldMkLst>
      </pc:sldChg>
      <pc:sldChg chg="add del">
        <pc:chgData name="Skudlarek, Karen" userId="48538c00-b2ba-473f-af08-20b60a3a0c4e" providerId="ADAL" clId="{84D374AD-4BDF-427E-BCA2-4961A06433BC}" dt="2024-06-09T15:37:12.664" v="497" actId="47"/>
        <pc:sldMkLst>
          <pc:docMk/>
          <pc:sldMk cId="203843854" sldId="557"/>
        </pc:sldMkLst>
      </pc:sldChg>
      <pc:sldChg chg="del">
        <pc:chgData name="Skudlarek, Karen" userId="48538c00-b2ba-473f-af08-20b60a3a0c4e" providerId="ADAL" clId="{84D374AD-4BDF-427E-BCA2-4961A06433BC}" dt="2024-06-09T15:32:49.657" v="278" actId="47"/>
        <pc:sldMkLst>
          <pc:docMk/>
          <pc:sldMk cId="2023667437" sldId="560"/>
        </pc:sldMkLst>
      </pc:sldChg>
      <pc:sldChg chg="del">
        <pc:chgData name="Skudlarek, Karen" userId="48538c00-b2ba-473f-af08-20b60a3a0c4e" providerId="ADAL" clId="{84D374AD-4BDF-427E-BCA2-4961A06433BC}" dt="2024-06-09T15:32:52.769" v="279" actId="47"/>
        <pc:sldMkLst>
          <pc:docMk/>
          <pc:sldMk cId="832156268" sldId="562"/>
        </pc:sldMkLst>
      </pc:sldChg>
      <pc:sldChg chg="modSp mod ord">
        <pc:chgData name="Skudlarek, Karen" userId="48538c00-b2ba-473f-af08-20b60a3a0c4e" providerId="ADAL" clId="{84D374AD-4BDF-427E-BCA2-4961A06433BC}" dt="2024-06-11T12:51:47.462" v="950" actId="20578"/>
        <pc:sldMkLst>
          <pc:docMk/>
          <pc:sldMk cId="3483851991" sldId="564"/>
        </pc:sldMkLst>
        <pc:spChg chg="mod">
          <ac:chgData name="Skudlarek, Karen" userId="48538c00-b2ba-473f-af08-20b60a3a0c4e" providerId="ADAL" clId="{84D374AD-4BDF-427E-BCA2-4961A06433BC}" dt="2024-06-09T15:33:04.271" v="317" actId="20577"/>
          <ac:spMkLst>
            <pc:docMk/>
            <pc:sldMk cId="3483851991" sldId="564"/>
            <ac:spMk id="2" creationId="{C06348AA-DDB8-61B5-4921-DDC677DD9799}"/>
          </ac:spMkLst>
        </pc:spChg>
        <pc:spChg chg="mod">
          <ac:chgData name="Skudlarek, Karen" userId="48538c00-b2ba-473f-af08-20b60a3a0c4e" providerId="ADAL" clId="{84D374AD-4BDF-427E-BCA2-4961A06433BC}" dt="2024-06-11T12:51:47.462" v="950" actId="20578"/>
          <ac:spMkLst>
            <pc:docMk/>
            <pc:sldMk cId="3483851991" sldId="564"/>
            <ac:spMk id="5" creationId="{4C10CF7D-C3E0-4A95-D888-99C1A30492EA}"/>
          </ac:spMkLst>
        </pc:spChg>
      </pc:sldChg>
      <pc:sldChg chg="add del">
        <pc:chgData name="Skudlarek, Karen" userId="48538c00-b2ba-473f-af08-20b60a3a0c4e" providerId="ADAL" clId="{84D374AD-4BDF-427E-BCA2-4961A06433BC}" dt="2024-06-09T15:37:48.837" v="504" actId="47"/>
        <pc:sldMkLst>
          <pc:docMk/>
          <pc:sldMk cId="1311880377" sldId="566"/>
        </pc:sldMkLst>
      </pc:sldChg>
      <pc:sldChg chg="add del">
        <pc:chgData name="Skudlarek, Karen" userId="48538c00-b2ba-473f-af08-20b60a3a0c4e" providerId="ADAL" clId="{84D374AD-4BDF-427E-BCA2-4961A06433BC}" dt="2024-06-09T15:37:47.173" v="503" actId="47"/>
        <pc:sldMkLst>
          <pc:docMk/>
          <pc:sldMk cId="4119377672" sldId="567"/>
        </pc:sldMkLst>
      </pc:sldChg>
      <pc:sldChg chg="add del">
        <pc:chgData name="Skudlarek, Karen" userId="48538c00-b2ba-473f-af08-20b60a3a0c4e" providerId="ADAL" clId="{84D374AD-4BDF-427E-BCA2-4961A06433BC}" dt="2024-06-09T15:37:44.862" v="502" actId="47"/>
        <pc:sldMkLst>
          <pc:docMk/>
          <pc:sldMk cId="2491637018" sldId="568"/>
        </pc:sldMkLst>
      </pc:sldChg>
      <pc:sldChg chg="modSp mod">
        <pc:chgData name="Skudlarek, Karen" userId="48538c00-b2ba-473f-af08-20b60a3a0c4e" providerId="ADAL" clId="{84D374AD-4BDF-427E-BCA2-4961A06433BC}" dt="2024-06-11T12:52:45.255" v="958" actId="20577"/>
        <pc:sldMkLst>
          <pc:docMk/>
          <pc:sldMk cId="170215967" sldId="569"/>
        </pc:sldMkLst>
        <pc:spChg chg="mod">
          <ac:chgData name="Skudlarek, Karen" userId="48538c00-b2ba-473f-af08-20b60a3a0c4e" providerId="ADAL" clId="{84D374AD-4BDF-427E-BCA2-4961A06433BC}" dt="2024-06-09T15:36:35.403" v="487" actId="20577"/>
          <ac:spMkLst>
            <pc:docMk/>
            <pc:sldMk cId="170215967" sldId="569"/>
            <ac:spMk id="2" creationId="{76FAE1E7-5C83-4A70-923E-1EE611691307}"/>
          </ac:spMkLst>
        </pc:spChg>
        <pc:spChg chg="mod">
          <ac:chgData name="Skudlarek, Karen" userId="48538c00-b2ba-473f-af08-20b60a3a0c4e" providerId="ADAL" clId="{84D374AD-4BDF-427E-BCA2-4961A06433BC}" dt="2024-06-11T12:52:45.255" v="958" actId="20577"/>
          <ac:spMkLst>
            <pc:docMk/>
            <pc:sldMk cId="170215967" sldId="569"/>
            <ac:spMk id="3" creationId="{CE136DDF-0A0A-5B95-9ED9-339409A415F7}"/>
          </ac:spMkLst>
        </pc:spChg>
      </pc:sldChg>
      <pc:sldChg chg="add del">
        <pc:chgData name="Skudlarek, Karen" userId="48538c00-b2ba-473f-af08-20b60a3a0c4e" providerId="ADAL" clId="{84D374AD-4BDF-427E-BCA2-4961A06433BC}" dt="2024-06-09T15:37:10.076" v="494" actId="47"/>
        <pc:sldMkLst>
          <pc:docMk/>
          <pc:sldMk cId="3139687651" sldId="570"/>
        </pc:sldMkLst>
      </pc:sldChg>
      <pc:sldChg chg="addSp delSp modSp add mod">
        <pc:chgData name="Skudlarek, Karen" userId="48538c00-b2ba-473f-af08-20b60a3a0c4e" providerId="ADAL" clId="{84D374AD-4BDF-427E-BCA2-4961A06433BC}" dt="2024-06-11T18:54:11.419" v="1258" actId="1076"/>
        <pc:sldMkLst>
          <pc:docMk/>
          <pc:sldMk cId="3962877167" sldId="571"/>
        </pc:sldMkLst>
        <pc:spChg chg="mod ord">
          <ac:chgData name="Skudlarek, Karen" userId="48538c00-b2ba-473f-af08-20b60a3a0c4e" providerId="ADAL" clId="{84D374AD-4BDF-427E-BCA2-4961A06433BC}" dt="2024-06-09T15:38:54.040" v="567" actId="13244"/>
          <ac:spMkLst>
            <pc:docMk/>
            <pc:sldMk cId="3962877167" sldId="571"/>
            <ac:spMk id="2" creationId="{05B9CFB0-AC5C-B406-7387-26EF65FB92C1}"/>
          </ac:spMkLst>
        </pc:spChg>
        <pc:spChg chg="mod">
          <ac:chgData name="Skudlarek, Karen" userId="48538c00-b2ba-473f-af08-20b60a3a0c4e" providerId="ADAL" clId="{84D374AD-4BDF-427E-BCA2-4961A06433BC}" dt="2024-06-09T15:39:07.677" v="617" actId="14100"/>
          <ac:spMkLst>
            <pc:docMk/>
            <pc:sldMk cId="3962877167" sldId="571"/>
            <ac:spMk id="3" creationId="{D875EA0F-009C-3C7E-5A68-DD0162DBFCCE}"/>
          </ac:spMkLst>
        </pc:spChg>
        <pc:spChg chg="add mod">
          <ac:chgData name="Skudlarek, Karen" userId="48538c00-b2ba-473f-af08-20b60a3a0c4e" providerId="ADAL" clId="{84D374AD-4BDF-427E-BCA2-4961A06433BC}" dt="2024-06-11T18:53:49.151" v="1256" actId="1076"/>
          <ac:spMkLst>
            <pc:docMk/>
            <pc:sldMk cId="3962877167" sldId="571"/>
            <ac:spMk id="4" creationId="{008658C0-5113-37C3-B788-D05917020B73}"/>
          </ac:spMkLst>
        </pc:spChg>
        <pc:spChg chg="add mod ord">
          <ac:chgData name="Skudlarek, Karen" userId="48538c00-b2ba-473f-af08-20b60a3a0c4e" providerId="ADAL" clId="{84D374AD-4BDF-427E-BCA2-4961A06433BC}" dt="2024-06-11T18:54:11.419" v="1258" actId="1076"/>
          <ac:spMkLst>
            <pc:docMk/>
            <pc:sldMk cId="3962877167" sldId="571"/>
            <ac:spMk id="5" creationId="{94E9CA3A-D888-003F-DD3A-1FF2C4AA0101}"/>
          </ac:spMkLst>
        </pc:spChg>
        <pc:spChg chg="add mod">
          <ac:chgData name="Skudlarek, Karen" userId="48538c00-b2ba-473f-af08-20b60a3a0c4e" providerId="ADAL" clId="{84D374AD-4BDF-427E-BCA2-4961A06433BC}" dt="2024-06-09T15:42:43.379" v="709" actId="1036"/>
          <ac:spMkLst>
            <pc:docMk/>
            <pc:sldMk cId="3962877167" sldId="571"/>
            <ac:spMk id="5" creationId="{E988603D-7686-4489-C0B9-CFF9D2CAB791}"/>
          </ac:spMkLst>
        </pc:spChg>
        <pc:spChg chg="add del">
          <ac:chgData name="Skudlarek, Karen" userId="48538c00-b2ba-473f-af08-20b60a3a0c4e" providerId="ADAL" clId="{84D374AD-4BDF-427E-BCA2-4961A06433BC}" dt="2024-06-09T15:39:29.358" v="621" actId="478"/>
          <ac:spMkLst>
            <pc:docMk/>
            <pc:sldMk cId="3962877167" sldId="571"/>
            <ac:spMk id="26" creationId="{78BA5F19-D5E1-4ECC-BEC2-DF7AEDFD7C50}"/>
          </ac:spMkLst>
        </pc:spChg>
        <pc:spChg chg="mod">
          <ac:chgData name="Skudlarek, Karen" userId="48538c00-b2ba-473f-af08-20b60a3a0c4e" providerId="ADAL" clId="{84D374AD-4BDF-427E-BCA2-4961A06433BC}" dt="2024-06-11T18:52:23" v="1126" actId="14100"/>
          <ac:spMkLst>
            <pc:docMk/>
            <pc:sldMk cId="3962877167" sldId="571"/>
            <ac:spMk id="27" creationId="{50CC88A9-A661-4C48-866E-8734E51140B1}"/>
          </ac:spMkLst>
        </pc:spChg>
        <pc:picChg chg="del">
          <ac:chgData name="Skudlarek, Karen" userId="48538c00-b2ba-473f-af08-20b60a3a0c4e" providerId="ADAL" clId="{84D374AD-4BDF-427E-BCA2-4961A06433BC}" dt="2024-06-09T15:38:39.428" v="564" actId="478"/>
          <ac:picMkLst>
            <pc:docMk/>
            <pc:sldMk cId="3962877167" sldId="571"/>
            <ac:picMk id="6" creationId="{61931EF9-54B4-F6E6-9220-FA301E24E2A9}"/>
          </ac:picMkLst>
        </pc:picChg>
        <pc:picChg chg="del">
          <ac:chgData name="Skudlarek, Karen" userId="48538c00-b2ba-473f-af08-20b60a3a0c4e" providerId="ADAL" clId="{84D374AD-4BDF-427E-BCA2-4961A06433BC}" dt="2024-06-09T15:38:40.985" v="565" actId="478"/>
          <ac:picMkLst>
            <pc:docMk/>
            <pc:sldMk cId="3962877167" sldId="571"/>
            <ac:picMk id="10" creationId="{FCBA47DE-206A-8168-A0E8-6DCC4C632FE7}"/>
          </ac:picMkLst>
        </pc:picChg>
      </pc:sldChg>
      <pc:sldChg chg="delSp modSp add mod">
        <pc:chgData name="Skudlarek, Karen" userId="48538c00-b2ba-473f-af08-20b60a3a0c4e" providerId="ADAL" clId="{84D374AD-4BDF-427E-BCA2-4961A06433BC}" dt="2024-06-09T15:48:00.222" v="757" actId="478"/>
        <pc:sldMkLst>
          <pc:docMk/>
          <pc:sldMk cId="1340749039" sldId="572"/>
        </pc:sldMkLst>
        <pc:spChg chg="mod">
          <ac:chgData name="Skudlarek, Karen" userId="48538c00-b2ba-473f-af08-20b60a3a0c4e" providerId="ADAL" clId="{84D374AD-4BDF-427E-BCA2-4961A06433BC}" dt="2024-06-09T15:47:57.177" v="756" actId="20577"/>
          <ac:spMkLst>
            <pc:docMk/>
            <pc:sldMk cId="1340749039" sldId="572"/>
            <ac:spMk id="2" creationId="{05B9CFB0-AC5C-B406-7387-26EF65FB92C1}"/>
          </ac:spMkLst>
        </pc:spChg>
        <pc:spChg chg="del">
          <ac:chgData name="Skudlarek, Karen" userId="48538c00-b2ba-473f-af08-20b60a3a0c4e" providerId="ADAL" clId="{84D374AD-4BDF-427E-BCA2-4961A06433BC}" dt="2024-06-09T15:48:00.222" v="757" actId="478"/>
          <ac:spMkLst>
            <pc:docMk/>
            <pc:sldMk cId="1340749039" sldId="572"/>
            <ac:spMk id="4" creationId="{008658C0-5113-37C3-B788-D05917020B73}"/>
          </ac:spMkLst>
        </pc:spChg>
      </pc:sldChg>
      <pc:sldChg chg="delSp modSp add mod ord">
        <pc:chgData name="Skudlarek, Karen" userId="48538c00-b2ba-473f-af08-20b60a3a0c4e" providerId="ADAL" clId="{84D374AD-4BDF-427E-BCA2-4961A06433BC}" dt="2024-06-11T12:51:49.977" v="952"/>
        <pc:sldMkLst>
          <pc:docMk/>
          <pc:sldMk cId="2577623824" sldId="573"/>
        </pc:sldMkLst>
        <pc:spChg chg="mod">
          <ac:chgData name="Skudlarek, Karen" userId="48538c00-b2ba-473f-af08-20b60a3a0c4e" providerId="ADAL" clId="{84D374AD-4BDF-427E-BCA2-4961A06433BC}" dt="2024-06-09T15:48:41.099" v="787" actId="20577"/>
          <ac:spMkLst>
            <pc:docMk/>
            <pc:sldMk cId="2577623824" sldId="573"/>
            <ac:spMk id="2" creationId="{05B9CFB0-AC5C-B406-7387-26EF65FB92C1}"/>
          </ac:spMkLst>
        </pc:spChg>
        <pc:spChg chg="mod">
          <ac:chgData name="Skudlarek, Karen" userId="48538c00-b2ba-473f-af08-20b60a3a0c4e" providerId="ADAL" clId="{84D374AD-4BDF-427E-BCA2-4961A06433BC}" dt="2024-06-09T15:49:04.060" v="828" actId="14100"/>
          <ac:spMkLst>
            <pc:docMk/>
            <pc:sldMk cId="2577623824" sldId="573"/>
            <ac:spMk id="3" creationId="{D875EA0F-009C-3C7E-5A68-DD0162DBFCCE}"/>
          </ac:spMkLst>
        </pc:spChg>
        <pc:picChg chg="del">
          <ac:chgData name="Skudlarek, Karen" userId="48538c00-b2ba-473f-af08-20b60a3a0c4e" providerId="ADAL" clId="{84D374AD-4BDF-427E-BCA2-4961A06433BC}" dt="2024-06-09T15:48:43.139" v="788" actId="478"/>
          <ac:picMkLst>
            <pc:docMk/>
            <pc:sldMk cId="2577623824" sldId="573"/>
            <ac:picMk id="6" creationId="{61931EF9-54B4-F6E6-9220-FA301E24E2A9}"/>
          </ac:picMkLst>
        </pc:picChg>
        <pc:picChg chg="del">
          <ac:chgData name="Skudlarek, Karen" userId="48538c00-b2ba-473f-af08-20b60a3a0c4e" providerId="ADAL" clId="{84D374AD-4BDF-427E-BCA2-4961A06433BC}" dt="2024-06-09T15:48:44.903" v="789" actId="478"/>
          <ac:picMkLst>
            <pc:docMk/>
            <pc:sldMk cId="2577623824" sldId="573"/>
            <ac:picMk id="10" creationId="{FCBA47DE-206A-8168-A0E8-6DCC4C632FE7}"/>
          </ac:picMkLst>
        </pc:picChg>
      </pc:sldChg>
      <pc:sldChg chg="modSp mod">
        <pc:chgData name="Skudlarek, Karen" userId="48538c00-b2ba-473f-af08-20b60a3a0c4e" providerId="ADAL" clId="{84D374AD-4BDF-427E-BCA2-4961A06433BC}" dt="2024-06-11T15:12:41.763" v="1123" actId="14100"/>
        <pc:sldMkLst>
          <pc:docMk/>
          <pc:sldMk cId="3531411478" sldId="580"/>
        </pc:sldMkLst>
        <pc:spChg chg="mod">
          <ac:chgData name="Skudlarek, Karen" userId="48538c00-b2ba-473f-af08-20b60a3a0c4e" providerId="ADAL" clId="{84D374AD-4BDF-427E-BCA2-4961A06433BC}" dt="2024-06-11T15:12:41.763" v="1123" actId="14100"/>
          <ac:spMkLst>
            <pc:docMk/>
            <pc:sldMk cId="3531411478" sldId="580"/>
            <ac:spMk id="3" creationId="{D875EA0F-009C-3C7E-5A68-DD0162DBFCCE}"/>
          </ac:spMkLst>
        </pc:spChg>
      </pc:sldChg>
    </pc:docChg>
  </pc:docChgLst>
  <pc:docChgLst>
    <pc:chgData name="Skudlarek, Karen" userId="S::karen.skudlarek@uconn.edu::48538c00-b2ba-473f-af08-20b60a3a0c4e" providerId="AD" clId="Web-{497C04CA-DD68-300A-359A-0EE367D8DA7C}"/>
    <pc:docChg chg="modSld">
      <pc:chgData name="Skudlarek, Karen" userId="S::karen.skudlarek@uconn.edu::48538c00-b2ba-473f-af08-20b60a3a0c4e" providerId="AD" clId="Web-{497C04CA-DD68-300A-359A-0EE367D8DA7C}" dt="2024-06-04T11:48:30.211" v="5" actId="14100"/>
      <pc:docMkLst>
        <pc:docMk/>
      </pc:docMkLst>
      <pc:sldChg chg="modSp">
        <pc:chgData name="Skudlarek, Karen" userId="S::karen.skudlarek@uconn.edu::48538c00-b2ba-473f-af08-20b60a3a0c4e" providerId="AD" clId="Web-{497C04CA-DD68-300A-359A-0EE367D8DA7C}" dt="2024-06-04T11:48:30.211" v="5" actId="14100"/>
        <pc:sldMkLst>
          <pc:docMk/>
          <pc:sldMk cId="2002102515" sldId="256"/>
        </pc:sldMkLst>
        <pc:spChg chg="mod">
          <ac:chgData name="Skudlarek, Karen" userId="S::karen.skudlarek@uconn.edu::48538c00-b2ba-473f-af08-20b60a3a0c4e" providerId="AD" clId="Web-{497C04CA-DD68-300A-359A-0EE367D8DA7C}" dt="2024-06-04T11:48:12.913" v="3" actId="1076"/>
          <ac:spMkLst>
            <pc:docMk/>
            <pc:sldMk cId="2002102515" sldId="256"/>
            <ac:spMk id="2" creationId="{35FAAAE3-2147-C5B6-3BF3-14699AF63799}"/>
          </ac:spMkLst>
        </pc:spChg>
        <pc:spChg chg="mod">
          <ac:chgData name="Skudlarek, Karen" userId="S::karen.skudlarek@uconn.edu::48538c00-b2ba-473f-af08-20b60a3a0c4e" providerId="AD" clId="Web-{497C04CA-DD68-300A-359A-0EE367D8DA7C}" dt="2024-06-04T11:48:30.211" v="5" actId="14100"/>
          <ac:spMkLst>
            <pc:docMk/>
            <pc:sldMk cId="2002102515" sldId="256"/>
            <ac:spMk id="3" creationId="{EE536143-F33D-84A9-DC3A-9728D7DB529C}"/>
          </ac:spMkLst>
        </pc:spChg>
      </pc:sldChg>
    </pc:docChg>
  </pc:docChgLst>
  <pc:docChgLst>
    <pc:chgData name="Skudlarek, Karen" userId="S::karen.skudlarek@uconn.edu::48538c00-b2ba-473f-af08-20b60a3a0c4e" providerId="AD" clId="Web-{58AF4EFE-5960-1B03-67A1-84D0FDC1E0B0}"/>
    <pc:docChg chg="modSld">
      <pc:chgData name="Skudlarek, Karen" userId="S::karen.skudlarek@uconn.edu::48538c00-b2ba-473f-af08-20b60a3a0c4e" providerId="AD" clId="Web-{58AF4EFE-5960-1B03-67A1-84D0FDC1E0B0}" dt="2024-05-30T18:24:45.206" v="1" actId="20577"/>
      <pc:docMkLst>
        <pc:docMk/>
      </pc:docMkLst>
      <pc:sldChg chg="modSp">
        <pc:chgData name="Skudlarek, Karen" userId="S::karen.skudlarek@uconn.edu::48538c00-b2ba-473f-af08-20b60a3a0c4e" providerId="AD" clId="Web-{58AF4EFE-5960-1B03-67A1-84D0FDC1E0B0}" dt="2024-05-30T18:24:45.206" v="1" actId="20577"/>
        <pc:sldMkLst>
          <pc:docMk/>
          <pc:sldMk cId="1573041282" sldId="317"/>
        </pc:sldMkLst>
        <pc:spChg chg="mod">
          <ac:chgData name="Skudlarek, Karen" userId="S::karen.skudlarek@uconn.edu::48538c00-b2ba-473f-af08-20b60a3a0c4e" providerId="AD" clId="Web-{58AF4EFE-5960-1B03-67A1-84D0FDC1E0B0}" dt="2024-05-30T18:24:45.206" v="1" actId="20577"/>
          <ac:spMkLst>
            <pc:docMk/>
            <pc:sldMk cId="1573041282" sldId="317"/>
            <ac:spMk id="3" creationId="{CE136DDF-0A0A-5B95-9ED9-339409A415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2C8FD-B8DD-4D51-B9C9-82C769AD992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81825-ACB2-4404-9FAA-C010F568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4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C3C3-DBE8-8D87-1B20-E02416DE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F5803-C3D3-E0EB-1136-452F38ADD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54F8-8FFE-DC54-71BF-BBBE56FA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4B504-E85C-E2C6-FC3C-4552A0E0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5935-33F3-18C6-D5A0-BC4E1E53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A797-2AB1-9E09-64ED-5DB940EA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CF520-69AD-A74B-5313-61A84FB3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A9447-C9EA-5A0C-1D0E-9C58BDFD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F03A-65F9-A4C4-6F03-95E39C76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B924-33BF-A3E6-CC6D-8B81FD99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31F43-060B-1DF0-1BB0-635139286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6D33E-9BB7-DBCA-90EB-5952DC661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8C9E7-F484-5A88-FBDC-CD2A01F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D0467-0F1B-4AE4-0CCC-EB112F1A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DE5E-414A-78E6-606F-04594CB0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AE44-EE67-B417-C519-47A7DB85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0334-8DAB-B6BC-13C1-4421E65E2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081CF-BD7F-3772-AB6D-1C770181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152A3-5D41-057B-9988-08058F78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8AAA2-5ECA-011E-BF2A-7EA571A9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D8E6-F235-0DB2-EA32-45E0F8B7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21ED8-087D-2FA6-3028-DB6A1B546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4D031-A434-7D22-44C7-6476DC84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426CB-303C-B2E4-433D-DE9D35AB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87132-9D1C-FF62-4C36-DEA0827F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F926-7578-79C8-24A0-ED3E6A6D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4915C-2746-C2BE-FCEC-611606457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BA926-D6B7-B982-1775-DC50FBEED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1C112-5FFA-3AC0-62EA-022383A0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5D966-D36E-2DFF-5BB7-4D9EB61E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9DB0-1D2D-6B24-CEC4-5780357D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3906-09B0-6772-AEE3-08D233A6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5851-DC69-775A-3254-2E86D311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5E406-A246-ABB7-F842-C7F967595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F7306-14E5-9533-87BD-5827001CC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ABA9A-37D4-198B-07A6-E3338AECC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E054B-0FDD-2E0B-AAAB-494B89D1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2DE3C-BB61-4DDD-8509-3BD48A1D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BEBDD-D0AE-1370-5567-A96A659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86E2-A0CC-8B00-7592-27BAD1A4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B27D2-D384-9540-E5BD-EE2A081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F138-43F5-ABA4-2F0C-5107D1B1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CD5BF-9BD3-69A1-4DEA-D73EE712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303C7-BCAF-6CFE-C247-94A28393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D0D85-88D7-A280-0556-CEE4ECBA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93E8-A730-C7B5-66D9-DEFCF76F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3ABC-E236-DAD2-7ACE-C8852F34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2FC6-7D01-8368-090D-7A57A8BD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8BC13-A98B-C733-8382-ECAAE7458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0DF4-E247-422F-5F8F-80BDA3B5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86507-D7B1-9C5D-790A-7773ECB0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29D60-3F8D-E775-E44A-E3E9E502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5AB-C57F-AE9E-30AE-211C391D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34D52-798D-8C0B-9405-F2F0ECCF8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D2779-A99F-46D2-E826-4050212D6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12B99-7F2D-7583-3948-3C258A23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AD249-D3FF-C203-1C6F-A6BC85F2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D0EF-3AA3-483D-C7BE-71D3F38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FAE5-4CF1-BC22-9F31-046541DB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F20D-F390-66D6-9656-F64DC8034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BF32-3B7A-1A33-D004-9080D1BA1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FEEB-2708-4CE3-824B-79324F2FB2F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5A788-42A8-D9F9-9E0C-1D67B58B7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35BD1-413D-C68B-8FCB-6970C4773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8C24A-4D09-4EFF-920D-BAFF40C3E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im.org/resources/contrastchecker/" TargetMode="External"/><Relationship Id="rId3" Type="http://schemas.openxmlformats.org/officeDocument/2006/relationships/hyperlink" Target="https://www.tpgi.com/color-contrast-checker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coloursimulations.com/guide.html" TargetMode="External"/><Relationship Id="rId5" Type="http://schemas.openxmlformats.org/officeDocument/2006/relationships/hyperlink" Target="https://toolness.github.io/color-contrast-pal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g"/><Relationship Id="rId9" Type="http://schemas.openxmlformats.org/officeDocument/2006/relationships/hyperlink" Target="https://contrast-grid.eightshapes.com/?version=1.1.0&amp;background-colors=&amp;foreground-colors=%23000000%09%0D%0A%23FFFFFF%20%0D%0A%23FF0000%0D%0A%2300FF00%09%0D%0A%230000FF%09%0D%0A%23FFFF00%09%0D%0A&amp;es-color-form__tile-size=compact&amp;es-color-form__show-contrast=a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11y.netlify.ap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dfua.foundation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obe.com/acrobat/acrobat-pro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nexus.uconn.edu/secure_per/events/event_registration.php?ser=8299&amp;rc=3198640189" TargetMode="External"/><Relationship Id="rId3" Type="http://schemas.openxmlformats.org/officeDocument/2006/relationships/hyperlink" Target="https://nexus.uconn.edu/secure_per/events/event_registration.php?ser=8295&amp;rc=1313519984" TargetMode="External"/><Relationship Id="rId7" Type="http://schemas.openxmlformats.org/officeDocument/2006/relationships/hyperlink" Target="https://nexus.uconn.edu/secure_per/events/event_registration.php?ser=8298&amp;rc=350127761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us.uconn.edu/secure_per/events/event_registration.php?ser=8297&amp;rc=3930591709" TargetMode="External"/><Relationship Id="rId5" Type="http://schemas.openxmlformats.org/officeDocument/2006/relationships/hyperlink" Target="https://nexus.uconn.edu/secure_per/events/event_registration.php?ser=8300&amp;rc=4736688067" TargetMode="External"/><Relationship Id="rId10" Type="http://schemas.openxmlformats.org/officeDocument/2006/relationships/hyperlink" Target="https://nexus.uconn.edu/secure_per/events/event_registration.php?ser=8305&amp;rc=9552403055" TargetMode="External"/><Relationship Id="rId4" Type="http://schemas.openxmlformats.org/officeDocument/2006/relationships/hyperlink" Target="https://nexus.uconn.edu/secure_per/events/event_registration.php?ser=8296&amp;rc=1209085389" TargetMode="External"/><Relationship Id="rId9" Type="http://schemas.openxmlformats.org/officeDocument/2006/relationships/hyperlink" Target="https://nexus.uconn.edu/secure_per/events/event_registration.php?ser=8304&amp;rc=375719812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AAE3-2147-C5B6-3BF3-14699AF63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891182"/>
            <a:ext cx="10983687" cy="1956682"/>
          </a:xfrm>
        </p:spPr>
        <p:txBody>
          <a:bodyPr anchor="b">
            <a:normAutofit/>
          </a:bodyPr>
          <a:lstStyle/>
          <a:p>
            <a:pPr algn="l"/>
            <a:r>
              <a:rPr lang="en-US" sz="6600" b="1" dirty="0"/>
              <a:t>Digital Accessibility</a:t>
            </a:r>
            <a:br>
              <a:rPr lang="en-US" sz="6600" b="1" dirty="0"/>
            </a:br>
            <a:r>
              <a:rPr lang="en-US" sz="4400" b="1" dirty="0"/>
              <a:t>Create an Inclusive and Accessible Experience 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36143-F33D-84A9-DC3A-9728D7DB5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3415729"/>
            <a:ext cx="10112829" cy="1126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 b="1" dirty="0">
                <a:latin typeface="+mj-lt"/>
                <a:ea typeface="+mj-ea"/>
                <a:cs typeface="+mj-cs"/>
              </a:rPr>
              <a:t>Accessible Colors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192" y="3056985"/>
            <a:ext cx="9601200" cy="32451"/>
          </a:xfrm>
          <a:custGeom>
            <a:avLst/>
            <a:gdLst>
              <a:gd name="connsiteX0" fmla="*/ 0 w 9601200"/>
              <a:gd name="connsiteY0" fmla="*/ 0 h 32451"/>
              <a:gd name="connsiteX1" fmla="*/ 781812 w 9601200"/>
              <a:gd name="connsiteY1" fmla="*/ 0 h 32451"/>
              <a:gd name="connsiteX2" fmla="*/ 1371600 w 9601200"/>
              <a:gd name="connsiteY2" fmla="*/ 0 h 32451"/>
              <a:gd name="connsiteX3" fmla="*/ 2057400 w 9601200"/>
              <a:gd name="connsiteY3" fmla="*/ 0 h 32451"/>
              <a:gd name="connsiteX4" fmla="*/ 2935224 w 9601200"/>
              <a:gd name="connsiteY4" fmla="*/ 0 h 32451"/>
              <a:gd name="connsiteX5" fmla="*/ 3429000 w 9601200"/>
              <a:gd name="connsiteY5" fmla="*/ 0 h 32451"/>
              <a:gd name="connsiteX6" fmla="*/ 4210812 w 9601200"/>
              <a:gd name="connsiteY6" fmla="*/ 0 h 32451"/>
              <a:gd name="connsiteX7" fmla="*/ 4704588 w 9601200"/>
              <a:gd name="connsiteY7" fmla="*/ 0 h 32451"/>
              <a:gd name="connsiteX8" fmla="*/ 5390388 w 9601200"/>
              <a:gd name="connsiteY8" fmla="*/ 0 h 32451"/>
              <a:gd name="connsiteX9" fmla="*/ 6172200 w 9601200"/>
              <a:gd name="connsiteY9" fmla="*/ 0 h 32451"/>
              <a:gd name="connsiteX10" fmla="*/ 6569964 w 9601200"/>
              <a:gd name="connsiteY10" fmla="*/ 0 h 32451"/>
              <a:gd name="connsiteX11" fmla="*/ 6967728 w 9601200"/>
              <a:gd name="connsiteY11" fmla="*/ 0 h 32451"/>
              <a:gd name="connsiteX12" fmla="*/ 7845552 w 9601200"/>
              <a:gd name="connsiteY12" fmla="*/ 0 h 32451"/>
              <a:gd name="connsiteX13" fmla="*/ 8531352 w 9601200"/>
              <a:gd name="connsiteY13" fmla="*/ 0 h 32451"/>
              <a:gd name="connsiteX14" fmla="*/ 8929116 w 9601200"/>
              <a:gd name="connsiteY14" fmla="*/ 0 h 32451"/>
              <a:gd name="connsiteX15" fmla="*/ 9601200 w 9601200"/>
              <a:gd name="connsiteY15" fmla="*/ 0 h 32451"/>
              <a:gd name="connsiteX16" fmla="*/ 9601200 w 9601200"/>
              <a:gd name="connsiteY16" fmla="*/ 32451 h 32451"/>
              <a:gd name="connsiteX17" fmla="*/ 9107424 w 9601200"/>
              <a:gd name="connsiteY17" fmla="*/ 32451 h 32451"/>
              <a:gd name="connsiteX18" fmla="*/ 8421624 w 9601200"/>
              <a:gd name="connsiteY18" fmla="*/ 32451 h 32451"/>
              <a:gd name="connsiteX19" fmla="*/ 7543800 w 9601200"/>
              <a:gd name="connsiteY19" fmla="*/ 32451 h 32451"/>
              <a:gd name="connsiteX20" fmla="*/ 6665976 w 9601200"/>
              <a:gd name="connsiteY20" fmla="*/ 32451 h 32451"/>
              <a:gd name="connsiteX21" fmla="*/ 5884164 w 9601200"/>
              <a:gd name="connsiteY21" fmla="*/ 32451 h 32451"/>
              <a:gd name="connsiteX22" fmla="*/ 5102352 w 9601200"/>
              <a:gd name="connsiteY22" fmla="*/ 32451 h 32451"/>
              <a:gd name="connsiteX23" fmla="*/ 4320540 w 9601200"/>
              <a:gd name="connsiteY23" fmla="*/ 32451 h 32451"/>
              <a:gd name="connsiteX24" fmla="*/ 3826764 w 9601200"/>
              <a:gd name="connsiteY24" fmla="*/ 32451 h 32451"/>
              <a:gd name="connsiteX25" fmla="*/ 2948940 w 9601200"/>
              <a:gd name="connsiteY25" fmla="*/ 32451 h 32451"/>
              <a:gd name="connsiteX26" fmla="*/ 2263140 w 9601200"/>
              <a:gd name="connsiteY26" fmla="*/ 32451 h 32451"/>
              <a:gd name="connsiteX27" fmla="*/ 1865376 w 9601200"/>
              <a:gd name="connsiteY27" fmla="*/ 32451 h 32451"/>
              <a:gd name="connsiteX28" fmla="*/ 1179576 w 9601200"/>
              <a:gd name="connsiteY28" fmla="*/ 32451 h 32451"/>
              <a:gd name="connsiteX29" fmla="*/ 589788 w 9601200"/>
              <a:gd name="connsiteY29" fmla="*/ 32451 h 32451"/>
              <a:gd name="connsiteX30" fmla="*/ 0 w 9601200"/>
              <a:gd name="connsiteY30" fmla="*/ 32451 h 32451"/>
              <a:gd name="connsiteX31" fmla="*/ 0 w 9601200"/>
              <a:gd name="connsiteY31" fmla="*/ 0 h 3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01200" h="32451" fill="none" extrusionOk="0">
                <a:moveTo>
                  <a:pt x="0" y="0"/>
                </a:moveTo>
                <a:cubicBezTo>
                  <a:pt x="256718" y="37383"/>
                  <a:pt x="416693" y="-11498"/>
                  <a:pt x="781812" y="0"/>
                </a:cubicBezTo>
                <a:cubicBezTo>
                  <a:pt x="1146931" y="11498"/>
                  <a:pt x="1235168" y="-4543"/>
                  <a:pt x="1371600" y="0"/>
                </a:cubicBezTo>
                <a:cubicBezTo>
                  <a:pt x="1508032" y="4543"/>
                  <a:pt x="1777190" y="23569"/>
                  <a:pt x="2057400" y="0"/>
                </a:cubicBezTo>
                <a:cubicBezTo>
                  <a:pt x="2337610" y="-23569"/>
                  <a:pt x="2579096" y="4210"/>
                  <a:pt x="2935224" y="0"/>
                </a:cubicBezTo>
                <a:cubicBezTo>
                  <a:pt x="3291352" y="-4210"/>
                  <a:pt x="3327567" y="1217"/>
                  <a:pt x="3429000" y="0"/>
                </a:cubicBezTo>
                <a:cubicBezTo>
                  <a:pt x="3530433" y="-1217"/>
                  <a:pt x="3917691" y="23392"/>
                  <a:pt x="4210812" y="0"/>
                </a:cubicBezTo>
                <a:cubicBezTo>
                  <a:pt x="4503933" y="-23392"/>
                  <a:pt x="4523360" y="12933"/>
                  <a:pt x="4704588" y="0"/>
                </a:cubicBezTo>
                <a:cubicBezTo>
                  <a:pt x="4885816" y="-12933"/>
                  <a:pt x="5097033" y="28652"/>
                  <a:pt x="5390388" y="0"/>
                </a:cubicBezTo>
                <a:cubicBezTo>
                  <a:pt x="5683743" y="-28652"/>
                  <a:pt x="5788391" y="15143"/>
                  <a:pt x="6172200" y="0"/>
                </a:cubicBezTo>
                <a:cubicBezTo>
                  <a:pt x="6556009" y="-15143"/>
                  <a:pt x="6385944" y="-284"/>
                  <a:pt x="6569964" y="0"/>
                </a:cubicBezTo>
                <a:cubicBezTo>
                  <a:pt x="6753984" y="284"/>
                  <a:pt x="6873264" y="-8572"/>
                  <a:pt x="6967728" y="0"/>
                </a:cubicBezTo>
                <a:cubicBezTo>
                  <a:pt x="7062192" y="8572"/>
                  <a:pt x="7564293" y="38974"/>
                  <a:pt x="7845552" y="0"/>
                </a:cubicBezTo>
                <a:cubicBezTo>
                  <a:pt x="8126811" y="-38974"/>
                  <a:pt x="8358627" y="911"/>
                  <a:pt x="8531352" y="0"/>
                </a:cubicBezTo>
                <a:cubicBezTo>
                  <a:pt x="8704077" y="-911"/>
                  <a:pt x="8784868" y="8804"/>
                  <a:pt x="8929116" y="0"/>
                </a:cubicBezTo>
                <a:cubicBezTo>
                  <a:pt x="9073364" y="-8804"/>
                  <a:pt x="9425088" y="-7868"/>
                  <a:pt x="9601200" y="0"/>
                </a:cubicBezTo>
                <a:cubicBezTo>
                  <a:pt x="9599664" y="14853"/>
                  <a:pt x="9601213" y="22493"/>
                  <a:pt x="9601200" y="32451"/>
                </a:cubicBezTo>
                <a:cubicBezTo>
                  <a:pt x="9361375" y="26867"/>
                  <a:pt x="9305223" y="44856"/>
                  <a:pt x="9107424" y="32451"/>
                </a:cubicBezTo>
                <a:cubicBezTo>
                  <a:pt x="8909625" y="20046"/>
                  <a:pt x="8564324" y="47543"/>
                  <a:pt x="8421624" y="32451"/>
                </a:cubicBezTo>
                <a:cubicBezTo>
                  <a:pt x="8278924" y="17359"/>
                  <a:pt x="7842683" y="19566"/>
                  <a:pt x="7543800" y="32451"/>
                </a:cubicBezTo>
                <a:cubicBezTo>
                  <a:pt x="7244917" y="45336"/>
                  <a:pt x="7064863" y="44209"/>
                  <a:pt x="6665976" y="32451"/>
                </a:cubicBezTo>
                <a:cubicBezTo>
                  <a:pt x="6267089" y="20693"/>
                  <a:pt x="6127646" y="61271"/>
                  <a:pt x="5884164" y="32451"/>
                </a:cubicBezTo>
                <a:cubicBezTo>
                  <a:pt x="5640682" y="3631"/>
                  <a:pt x="5373731" y="38738"/>
                  <a:pt x="5102352" y="32451"/>
                </a:cubicBezTo>
                <a:cubicBezTo>
                  <a:pt x="4830973" y="26164"/>
                  <a:pt x="4585562" y="33602"/>
                  <a:pt x="4320540" y="32451"/>
                </a:cubicBezTo>
                <a:cubicBezTo>
                  <a:pt x="4055518" y="31300"/>
                  <a:pt x="3983410" y="26532"/>
                  <a:pt x="3826764" y="32451"/>
                </a:cubicBezTo>
                <a:cubicBezTo>
                  <a:pt x="3670118" y="38370"/>
                  <a:pt x="3372270" y="47010"/>
                  <a:pt x="2948940" y="32451"/>
                </a:cubicBezTo>
                <a:cubicBezTo>
                  <a:pt x="2525610" y="17892"/>
                  <a:pt x="2504665" y="55326"/>
                  <a:pt x="2263140" y="32451"/>
                </a:cubicBezTo>
                <a:cubicBezTo>
                  <a:pt x="2021615" y="9576"/>
                  <a:pt x="1996479" y="16530"/>
                  <a:pt x="1865376" y="32451"/>
                </a:cubicBezTo>
                <a:cubicBezTo>
                  <a:pt x="1734273" y="48372"/>
                  <a:pt x="1342480" y="24509"/>
                  <a:pt x="1179576" y="32451"/>
                </a:cubicBezTo>
                <a:cubicBezTo>
                  <a:pt x="1016672" y="40393"/>
                  <a:pt x="800288" y="26726"/>
                  <a:pt x="589788" y="32451"/>
                </a:cubicBezTo>
                <a:cubicBezTo>
                  <a:pt x="379288" y="38176"/>
                  <a:pt x="167557" y="48799"/>
                  <a:pt x="0" y="32451"/>
                </a:cubicBezTo>
                <a:cubicBezTo>
                  <a:pt x="-977" y="18973"/>
                  <a:pt x="1269" y="10609"/>
                  <a:pt x="0" y="0"/>
                </a:cubicBezTo>
                <a:close/>
              </a:path>
              <a:path w="9601200" h="32451" stroke="0" extrusionOk="0">
                <a:moveTo>
                  <a:pt x="0" y="0"/>
                </a:moveTo>
                <a:cubicBezTo>
                  <a:pt x="280995" y="5266"/>
                  <a:pt x="371446" y="-382"/>
                  <a:pt x="589788" y="0"/>
                </a:cubicBezTo>
                <a:cubicBezTo>
                  <a:pt x="808130" y="382"/>
                  <a:pt x="858258" y="-18623"/>
                  <a:pt x="987552" y="0"/>
                </a:cubicBezTo>
                <a:cubicBezTo>
                  <a:pt x="1116846" y="18623"/>
                  <a:pt x="1562126" y="19992"/>
                  <a:pt x="1865376" y="0"/>
                </a:cubicBezTo>
                <a:cubicBezTo>
                  <a:pt x="2168626" y="-19992"/>
                  <a:pt x="2173207" y="-14839"/>
                  <a:pt x="2455164" y="0"/>
                </a:cubicBezTo>
                <a:cubicBezTo>
                  <a:pt x="2737121" y="14839"/>
                  <a:pt x="2844905" y="-24874"/>
                  <a:pt x="3044952" y="0"/>
                </a:cubicBezTo>
                <a:cubicBezTo>
                  <a:pt x="3244999" y="24874"/>
                  <a:pt x="3510382" y="-31740"/>
                  <a:pt x="3922776" y="0"/>
                </a:cubicBezTo>
                <a:cubicBezTo>
                  <a:pt x="4335170" y="31740"/>
                  <a:pt x="4232619" y="-8246"/>
                  <a:pt x="4416552" y="0"/>
                </a:cubicBezTo>
                <a:cubicBezTo>
                  <a:pt x="4600485" y="8246"/>
                  <a:pt x="5077705" y="14602"/>
                  <a:pt x="5294376" y="0"/>
                </a:cubicBezTo>
                <a:cubicBezTo>
                  <a:pt x="5511047" y="-14602"/>
                  <a:pt x="5854574" y="-36808"/>
                  <a:pt x="6172200" y="0"/>
                </a:cubicBezTo>
                <a:cubicBezTo>
                  <a:pt x="6489826" y="36808"/>
                  <a:pt x="6640797" y="-28229"/>
                  <a:pt x="6858000" y="0"/>
                </a:cubicBezTo>
                <a:cubicBezTo>
                  <a:pt x="7075203" y="28229"/>
                  <a:pt x="7493069" y="37864"/>
                  <a:pt x="7735824" y="0"/>
                </a:cubicBezTo>
                <a:cubicBezTo>
                  <a:pt x="7978579" y="-37864"/>
                  <a:pt x="8062735" y="-8927"/>
                  <a:pt x="8325612" y="0"/>
                </a:cubicBezTo>
                <a:cubicBezTo>
                  <a:pt x="8588489" y="8927"/>
                  <a:pt x="8772334" y="-24525"/>
                  <a:pt x="8915400" y="0"/>
                </a:cubicBezTo>
                <a:cubicBezTo>
                  <a:pt x="9058466" y="24525"/>
                  <a:pt x="9379721" y="-16545"/>
                  <a:pt x="9601200" y="0"/>
                </a:cubicBezTo>
                <a:cubicBezTo>
                  <a:pt x="9600917" y="7792"/>
                  <a:pt x="9601132" y="23154"/>
                  <a:pt x="9601200" y="32451"/>
                </a:cubicBezTo>
                <a:cubicBezTo>
                  <a:pt x="9395232" y="34662"/>
                  <a:pt x="9242068" y="13038"/>
                  <a:pt x="8915400" y="32451"/>
                </a:cubicBezTo>
                <a:cubicBezTo>
                  <a:pt x="8588732" y="51864"/>
                  <a:pt x="8402658" y="63571"/>
                  <a:pt x="8037576" y="32451"/>
                </a:cubicBezTo>
                <a:cubicBezTo>
                  <a:pt x="7672494" y="1331"/>
                  <a:pt x="7572539" y="7611"/>
                  <a:pt x="7351776" y="32451"/>
                </a:cubicBezTo>
                <a:cubicBezTo>
                  <a:pt x="7131013" y="57291"/>
                  <a:pt x="7122894" y="40473"/>
                  <a:pt x="6954012" y="32451"/>
                </a:cubicBezTo>
                <a:cubicBezTo>
                  <a:pt x="6785130" y="24429"/>
                  <a:pt x="6658722" y="50326"/>
                  <a:pt x="6460236" y="32451"/>
                </a:cubicBezTo>
                <a:cubicBezTo>
                  <a:pt x="6261750" y="14576"/>
                  <a:pt x="5802479" y="70656"/>
                  <a:pt x="5582412" y="32451"/>
                </a:cubicBezTo>
                <a:cubicBezTo>
                  <a:pt x="5362345" y="-5754"/>
                  <a:pt x="5234085" y="54574"/>
                  <a:pt x="4896612" y="32451"/>
                </a:cubicBezTo>
                <a:cubicBezTo>
                  <a:pt x="4559139" y="10328"/>
                  <a:pt x="4579815" y="36217"/>
                  <a:pt x="4402836" y="32451"/>
                </a:cubicBezTo>
                <a:cubicBezTo>
                  <a:pt x="4225857" y="28685"/>
                  <a:pt x="3992334" y="51907"/>
                  <a:pt x="3717036" y="32451"/>
                </a:cubicBezTo>
                <a:cubicBezTo>
                  <a:pt x="3441738" y="12995"/>
                  <a:pt x="3483607" y="33520"/>
                  <a:pt x="3319272" y="32451"/>
                </a:cubicBezTo>
                <a:cubicBezTo>
                  <a:pt x="3154937" y="31382"/>
                  <a:pt x="3117911" y="32659"/>
                  <a:pt x="2921508" y="32451"/>
                </a:cubicBezTo>
                <a:cubicBezTo>
                  <a:pt x="2725105" y="32243"/>
                  <a:pt x="2526116" y="31373"/>
                  <a:pt x="2235708" y="32451"/>
                </a:cubicBezTo>
                <a:cubicBezTo>
                  <a:pt x="1945300" y="33529"/>
                  <a:pt x="1933196" y="12722"/>
                  <a:pt x="1741932" y="32451"/>
                </a:cubicBezTo>
                <a:cubicBezTo>
                  <a:pt x="1550668" y="52180"/>
                  <a:pt x="1222657" y="41643"/>
                  <a:pt x="960120" y="32451"/>
                </a:cubicBezTo>
                <a:cubicBezTo>
                  <a:pt x="697583" y="23259"/>
                  <a:pt x="442145" y="73321"/>
                  <a:pt x="0" y="32451"/>
                </a:cubicBezTo>
                <a:cubicBezTo>
                  <a:pt x="-1141" y="22441"/>
                  <a:pt x="-189" y="1230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UConn Logo">
            <a:extLst>
              <a:ext uri="{FF2B5EF4-FFF2-40B4-BE49-F238E27FC236}">
                <a16:creationId xmlns:a16="http://schemas.microsoft.com/office/drawing/2014/main" id="{86019C4A-AE84-511D-0922-E85B8EDB6F09}"/>
              </a:ext>
            </a:extLst>
          </p:cNvPr>
          <p:cNvGrpSpPr/>
          <p:nvPr/>
        </p:nvGrpSpPr>
        <p:grpSpPr>
          <a:xfrm>
            <a:off x="-3048" y="5991702"/>
            <a:ext cx="12192000" cy="866298"/>
            <a:chOff x="-3048" y="5991702"/>
            <a:chExt cx="12192000" cy="8662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E6676A-A65B-471E-8D11-7EA57C2D6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048" y="5991702"/>
              <a:ext cx="12192000" cy="86629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05C4CC-31D2-1174-F5BF-5F1A2A389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69" y="6041933"/>
              <a:ext cx="4504762" cy="7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10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Passes Large Font but Fails Small Font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217920" cy="18288"/>
          </a:xfrm>
          <a:custGeom>
            <a:avLst/>
            <a:gdLst>
              <a:gd name="connsiteX0" fmla="*/ 0 w 6217920"/>
              <a:gd name="connsiteY0" fmla="*/ 0 h 18288"/>
              <a:gd name="connsiteX1" fmla="*/ 566522 w 6217920"/>
              <a:gd name="connsiteY1" fmla="*/ 0 h 18288"/>
              <a:gd name="connsiteX2" fmla="*/ 1195222 w 6217920"/>
              <a:gd name="connsiteY2" fmla="*/ 0 h 18288"/>
              <a:gd name="connsiteX3" fmla="*/ 1761744 w 6217920"/>
              <a:gd name="connsiteY3" fmla="*/ 0 h 18288"/>
              <a:gd name="connsiteX4" fmla="*/ 2514803 w 6217920"/>
              <a:gd name="connsiteY4" fmla="*/ 0 h 18288"/>
              <a:gd name="connsiteX5" fmla="*/ 3205683 w 6217920"/>
              <a:gd name="connsiteY5" fmla="*/ 0 h 18288"/>
              <a:gd name="connsiteX6" fmla="*/ 3896563 w 6217920"/>
              <a:gd name="connsiteY6" fmla="*/ 0 h 18288"/>
              <a:gd name="connsiteX7" fmla="*/ 4711802 w 6217920"/>
              <a:gd name="connsiteY7" fmla="*/ 0 h 18288"/>
              <a:gd name="connsiteX8" fmla="*/ 5464861 w 6217920"/>
              <a:gd name="connsiteY8" fmla="*/ 0 h 18288"/>
              <a:gd name="connsiteX9" fmla="*/ 6217920 w 6217920"/>
              <a:gd name="connsiteY9" fmla="*/ 0 h 18288"/>
              <a:gd name="connsiteX10" fmla="*/ 6217920 w 6217920"/>
              <a:gd name="connsiteY10" fmla="*/ 18288 h 18288"/>
              <a:gd name="connsiteX11" fmla="*/ 5713578 w 6217920"/>
              <a:gd name="connsiteY11" fmla="*/ 18288 h 18288"/>
              <a:gd name="connsiteX12" fmla="*/ 5147056 w 6217920"/>
              <a:gd name="connsiteY12" fmla="*/ 18288 h 18288"/>
              <a:gd name="connsiteX13" fmla="*/ 4393997 w 6217920"/>
              <a:gd name="connsiteY13" fmla="*/ 18288 h 18288"/>
              <a:gd name="connsiteX14" fmla="*/ 3578758 w 6217920"/>
              <a:gd name="connsiteY14" fmla="*/ 18288 h 18288"/>
              <a:gd name="connsiteX15" fmla="*/ 2950058 w 6217920"/>
              <a:gd name="connsiteY15" fmla="*/ 18288 h 18288"/>
              <a:gd name="connsiteX16" fmla="*/ 2134819 w 6217920"/>
              <a:gd name="connsiteY16" fmla="*/ 18288 h 18288"/>
              <a:gd name="connsiteX17" fmla="*/ 1568298 w 6217920"/>
              <a:gd name="connsiteY17" fmla="*/ 18288 h 18288"/>
              <a:gd name="connsiteX18" fmla="*/ 1063955 w 6217920"/>
              <a:gd name="connsiteY18" fmla="*/ 18288 h 18288"/>
              <a:gd name="connsiteX19" fmla="*/ 0 w 6217920"/>
              <a:gd name="connsiteY19" fmla="*/ 18288 h 18288"/>
              <a:gd name="connsiteX20" fmla="*/ 0 w 621792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17920" h="18288" fill="none" extrusionOk="0">
                <a:moveTo>
                  <a:pt x="0" y="0"/>
                </a:moveTo>
                <a:cubicBezTo>
                  <a:pt x="160524" y="9137"/>
                  <a:pt x="379215" y="-12439"/>
                  <a:pt x="566522" y="0"/>
                </a:cubicBezTo>
                <a:cubicBezTo>
                  <a:pt x="753829" y="12439"/>
                  <a:pt x="892161" y="-13768"/>
                  <a:pt x="1195222" y="0"/>
                </a:cubicBezTo>
                <a:cubicBezTo>
                  <a:pt x="1498283" y="13768"/>
                  <a:pt x="1633301" y="-13710"/>
                  <a:pt x="1761744" y="0"/>
                </a:cubicBezTo>
                <a:cubicBezTo>
                  <a:pt x="1890187" y="13710"/>
                  <a:pt x="2187442" y="-10764"/>
                  <a:pt x="2514803" y="0"/>
                </a:cubicBezTo>
                <a:cubicBezTo>
                  <a:pt x="2842164" y="10764"/>
                  <a:pt x="2872962" y="1532"/>
                  <a:pt x="3205683" y="0"/>
                </a:cubicBezTo>
                <a:cubicBezTo>
                  <a:pt x="3538404" y="-1532"/>
                  <a:pt x="3667593" y="25095"/>
                  <a:pt x="3896563" y="0"/>
                </a:cubicBezTo>
                <a:cubicBezTo>
                  <a:pt x="4125533" y="-25095"/>
                  <a:pt x="4472116" y="26387"/>
                  <a:pt x="4711802" y="0"/>
                </a:cubicBezTo>
                <a:cubicBezTo>
                  <a:pt x="4951488" y="-26387"/>
                  <a:pt x="5233591" y="-36404"/>
                  <a:pt x="5464861" y="0"/>
                </a:cubicBezTo>
                <a:cubicBezTo>
                  <a:pt x="5696131" y="36404"/>
                  <a:pt x="5865012" y="34217"/>
                  <a:pt x="6217920" y="0"/>
                </a:cubicBezTo>
                <a:cubicBezTo>
                  <a:pt x="6218299" y="7355"/>
                  <a:pt x="6218204" y="10249"/>
                  <a:pt x="6217920" y="18288"/>
                </a:cubicBezTo>
                <a:cubicBezTo>
                  <a:pt x="6061717" y="15136"/>
                  <a:pt x="5832675" y="29272"/>
                  <a:pt x="5713578" y="18288"/>
                </a:cubicBezTo>
                <a:cubicBezTo>
                  <a:pt x="5594481" y="7304"/>
                  <a:pt x="5412133" y="27731"/>
                  <a:pt x="5147056" y="18288"/>
                </a:cubicBezTo>
                <a:cubicBezTo>
                  <a:pt x="4881979" y="8845"/>
                  <a:pt x="4739072" y="29342"/>
                  <a:pt x="4393997" y="18288"/>
                </a:cubicBezTo>
                <a:cubicBezTo>
                  <a:pt x="4048922" y="7234"/>
                  <a:pt x="3966832" y="19215"/>
                  <a:pt x="3578758" y="18288"/>
                </a:cubicBezTo>
                <a:cubicBezTo>
                  <a:pt x="3190684" y="17361"/>
                  <a:pt x="3210437" y="45122"/>
                  <a:pt x="2950058" y="18288"/>
                </a:cubicBezTo>
                <a:cubicBezTo>
                  <a:pt x="2689679" y="-8546"/>
                  <a:pt x="2502808" y="-17197"/>
                  <a:pt x="2134819" y="18288"/>
                </a:cubicBezTo>
                <a:cubicBezTo>
                  <a:pt x="1766830" y="53773"/>
                  <a:pt x="1799254" y="-3893"/>
                  <a:pt x="1568298" y="18288"/>
                </a:cubicBezTo>
                <a:cubicBezTo>
                  <a:pt x="1337342" y="40469"/>
                  <a:pt x="1200209" y="35403"/>
                  <a:pt x="1063955" y="18288"/>
                </a:cubicBezTo>
                <a:cubicBezTo>
                  <a:pt x="927701" y="1173"/>
                  <a:pt x="273033" y="63227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17920" h="18288" stroke="0" extrusionOk="0">
                <a:moveTo>
                  <a:pt x="0" y="0"/>
                </a:moveTo>
                <a:cubicBezTo>
                  <a:pt x="210636" y="7260"/>
                  <a:pt x="375409" y="18170"/>
                  <a:pt x="628701" y="0"/>
                </a:cubicBezTo>
                <a:cubicBezTo>
                  <a:pt x="881993" y="-18170"/>
                  <a:pt x="916757" y="21228"/>
                  <a:pt x="1133043" y="0"/>
                </a:cubicBezTo>
                <a:cubicBezTo>
                  <a:pt x="1349329" y="-21228"/>
                  <a:pt x="1720106" y="19891"/>
                  <a:pt x="1948282" y="0"/>
                </a:cubicBezTo>
                <a:cubicBezTo>
                  <a:pt x="2176458" y="-19891"/>
                  <a:pt x="2427312" y="-29522"/>
                  <a:pt x="2576982" y="0"/>
                </a:cubicBezTo>
                <a:cubicBezTo>
                  <a:pt x="2726652" y="29522"/>
                  <a:pt x="2938663" y="22233"/>
                  <a:pt x="3205683" y="0"/>
                </a:cubicBezTo>
                <a:cubicBezTo>
                  <a:pt x="3472703" y="-22233"/>
                  <a:pt x="3672751" y="-8820"/>
                  <a:pt x="4020922" y="0"/>
                </a:cubicBezTo>
                <a:cubicBezTo>
                  <a:pt x="4369093" y="8820"/>
                  <a:pt x="4445789" y="27009"/>
                  <a:pt x="4587443" y="0"/>
                </a:cubicBezTo>
                <a:cubicBezTo>
                  <a:pt x="4729097" y="-27009"/>
                  <a:pt x="5017611" y="-18953"/>
                  <a:pt x="5402682" y="0"/>
                </a:cubicBezTo>
                <a:cubicBezTo>
                  <a:pt x="5787753" y="18953"/>
                  <a:pt x="6045479" y="-31405"/>
                  <a:pt x="6217920" y="0"/>
                </a:cubicBezTo>
                <a:cubicBezTo>
                  <a:pt x="6218260" y="5688"/>
                  <a:pt x="6217751" y="13142"/>
                  <a:pt x="6217920" y="18288"/>
                </a:cubicBezTo>
                <a:cubicBezTo>
                  <a:pt x="5877046" y="18133"/>
                  <a:pt x="5745061" y="41454"/>
                  <a:pt x="5527040" y="18288"/>
                </a:cubicBezTo>
                <a:cubicBezTo>
                  <a:pt x="5309019" y="-4878"/>
                  <a:pt x="5151824" y="-97"/>
                  <a:pt x="4898339" y="18288"/>
                </a:cubicBezTo>
                <a:cubicBezTo>
                  <a:pt x="4644854" y="36673"/>
                  <a:pt x="4380383" y="-15523"/>
                  <a:pt x="4083101" y="18288"/>
                </a:cubicBezTo>
                <a:cubicBezTo>
                  <a:pt x="3785819" y="52099"/>
                  <a:pt x="3589510" y="-8618"/>
                  <a:pt x="3267862" y="18288"/>
                </a:cubicBezTo>
                <a:cubicBezTo>
                  <a:pt x="2946214" y="45194"/>
                  <a:pt x="2950183" y="16913"/>
                  <a:pt x="2701341" y="18288"/>
                </a:cubicBezTo>
                <a:cubicBezTo>
                  <a:pt x="2452499" y="19663"/>
                  <a:pt x="2217616" y="41293"/>
                  <a:pt x="2010461" y="18288"/>
                </a:cubicBezTo>
                <a:cubicBezTo>
                  <a:pt x="1803306" y="-4717"/>
                  <a:pt x="1453412" y="-15547"/>
                  <a:pt x="1195222" y="18288"/>
                </a:cubicBezTo>
                <a:cubicBezTo>
                  <a:pt x="937032" y="52123"/>
                  <a:pt x="264131" y="-41268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176D8-49CB-F73B-DE7C-A6F8F2313255}"/>
              </a:ext>
            </a:extLst>
          </p:cNvPr>
          <p:cNvSpPr txBox="1"/>
          <p:nvPr/>
        </p:nvSpPr>
        <p:spPr>
          <a:xfrm>
            <a:off x="1046376" y="2402019"/>
            <a:ext cx="3902697" cy="369332"/>
          </a:xfrm>
          <a:prstGeom prst="rect">
            <a:avLst/>
          </a:prstGeom>
          <a:solidFill>
            <a:srgbClr val="F5846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252"/>
                </a:solidFill>
              </a:rPr>
              <a:t>This is 18 pt font and it passes at 3.11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1030A-5387-AD79-DD48-BB37BAD051B1}"/>
              </a:ext>
            </a:extLst>
          </p:cNvPr>
          <p:cNvSpPr txBox="1"/>
          <p:nvPr/>
        </p:nvSpPr>
        <p:spPr>
          <a:xfrm>
            <a:off x="1046376" y="2960842"/>
            <a:ext cx="3346515" cy="338554"/>
          </a:xfrm>
          <a:prstGeom prst="rect">
            <a:avLst/>
          </a:prstGeom>
          <a:solidFill>
            <a:srgbClr val="F58468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25252"/>
                </a:solidFill>
              </a:rPr>
              <a:t>This is 16 pt font and it fails at 3.11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8D368-B0F5-7CF4-9E91-6386BBB5742E}"/>
              </a:ext>
            </a:extLst>
          </p:cNvPr>
          <p:cNvSpPr txBox="1"/>
          <p:nvPr/>
        </p:nvSpPr>
        <p:spPr>
          <a:xfrm>
            <a:off x="6923301" y="2402019"/>
            <a:ext cx="3902697" cy="369332"/>
          </a:xfrm>
          <a:prstGeom prst="rect">
            <a:avLst/>
          </a:prstGeom>
          <a:solidFill>
            <a:srgbClr val="FFB29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252"/>
                </a:solidFill>
              </a:rPr>
              <a:t>This is 18 pt font and it passes at 4.5:1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7A567-1329-C786-B990-D3708DB12333}"/>
              </a:ext>
            </a:extLst>
          </p:cNvPr>
          <p:cNvSpPr txBox="1"/>
          <p:nvPr/>
        </p:nvSpPr>
        <p:spPr>
          <a:xfrm>
            <a:off x="6923301" y="2960842"/>
            <a:ext cx="3346515" cy="338554"/>
          </a:xfrm>
          <a:prstGeom prst="rect">
            <a:avLst/>
          </a:prstGeom>
          <a:solidFill>
            <a:srgbClr val="FFB29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25252"/>
                </a:solidFill>
              </a:rPr>
              <a:t>This is 16 pt font and it passes at 4.5:1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A142C-899F-8681-5EA6-53CC736A584E}"/>
              </a:ext>
            </a:extLst>
          </p:cNvPr>
          <p:cNvSpPr txBox="1"/>
          <p:nvPr/>
        </p:nvSpPr>
        <p:spPr>
          <a:xfrm>
            <a:off x="1046376" y="4081199"/>
            <a:ext cx="3902697" cy="369332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454"/>
                </a:solidFill>
              </a:rPr>
              <a:t>This is 18 pt font and it passes at 4.2:1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53D22-0E73-F51C-1E53-E3AE6B4AFF98}"/>
              </a:ext>
            </a:extLst>
          </p:cNvPr>
          <p:cNvSpPr txBox="1"/>
          <p:nvPr/>
        </p:nvSpPr>
        <p:spPr>
          <a:xfrm>
            <a:off x="1046376" y="4640022"/>
            <a:ext cx="3346515" cy="338554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3454"/>
                </a:solidFill>
              </a:rPr>
              <a:t>This is 16 pt font and it fails at 4.2:1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BCAB8-58F6-3EE3-47AE-C8321A5E8FC8}"/>
              </a:ext>
            </a:extLst>
          </p:cNvPr>
          <p:cNvSpPr txBox="1"/>
          <p:nvPr/>
        </p:nvSpPr>
        <p:spPr>
          <a:xfrm>
            <a:off x="6923301" y="4075972"/>
            <a:ext cx="3902697" cy="369332"/>
          </a:xfrm>
          <a:prstGeom prst="rect">
            <a:avLst/>
          </a:prstGeom>
          <a:solidFill>
            <a:srgbClr val="689BF7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3454"/>
                </a:solidFill>
              </a:rPr>
              <a:t>This is 18 pt font and it passes at 4.5:1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6FF5C0-3C32-F4E8-7923-DB580F23D1EF}"/>
              </a:ext>
            </a:extLst>
          </p:cNvPr>
          <p:cNvSpPr txBox="1"/>
          <p:nvPr/>
        </p:nvSpPr>
        <p:spPr>
          <a:xfrm>
            <a:off x="6923301" y="4634795"/>
            <a:ext cx="3346515" cy="338554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33454"/>
                </a:solidFill>
              </a:rPr>
              <a:t>This is 16 pt font and it passes at 4.5:1</a:t>
            </a:r>
          </a:p>
        </p:txBody>
      </p:sp>
    </p:spTree>
    <p:extLst>
      <p:ext uri="{BB962C8B-B14F-4D97-AF65-F5344CB8AC3E}">
        <p14:creationId xmlns:p14="http://schemas.microsoft.com/office/powerpoint/2010/main" val="9860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" grpId="0" animBg="1"/>
      <p:bldP spid="7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8477250" cy="1510980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Blindness: Red-Green Color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400800" cy="18288"/>
          </a:xfrm>
          <a:custGeom>
            <a:avLst/>
            <a:gdLst>
              <a:gd name="connsiteX0" fmla="*/ 0 w 6400800"/>
              <a:gd name="connsiteY0" fmla="*/ 0 h 18288"/>
              <a:gd name="connsiteX1" fmla="*/ 640080 w 6400800"/>
              <a:gd name="connsiteY1" fmla="*/ 0 h 18288"/>
              <a:gd name="connsiteX2" fmla="*/ 1280160 w 6400800"/>
              <a:gd name="connsiteY2" fmla="*/ 0 h 18288"/>
              <a:gd name="connsiteX3" fmla="*/ 1920240 w 6400800"/>
              <a:gd name="connsiteY3" fmla="*/ 0 h 18288"/>
              <a:gd name="connsiteX4" fmla="*/ 2688336 w 6400800"/>
              <a:gd name="connsiteY4" fmla="*/ 0 h 18288"/>
              <a:gd name="connsiteX5" fmla="*/ 3392424 w 6400800"/>
              <a:gd name="connsiteY5" fmla="*/ 0 h 18288"/>
              <a:gd name="connsiteX6" fmla="*/ 3840480 w 6400800"/>
              <a:gd name="connsiteY6" fmla="*/ 0 h 18288"/>
              <a:gd name="connsiteX7" fmla="*/ 4416552 w 6400800"/>
              <a:gd name="connsiteY7" fmla="*/ 0 h 18288"/>
              <a:gd name="connsiteX8" fmla="*/ 5184648 w 6400800"/>
              <a:gd name="connsiteY8" fmla="*/ 0 h 18288"/>
              <a:gd name="connsiteX9" fmla="*/ 5824728 w 6400800"/>
              <a:gd name="connsiteY9" fmla="*/ 0 h 18288"/>
              <a:gd name="connsiteX10" fmla="*/ 6400800 w 6400800"/>
              <a:gd name="connsiteY10" fmla="*/ 0 h 18288"/>
              <a:gd name="connsiteX11" fmla="*/ 6400800 w 6400800"/>
              <a:gd name="connsiteY11" fmla="*/ 18288 h 18288"/>
              <a:gd name="connsiteX12" fmla="*/ 5888736 w 6400800"/>
              <a:gd name="connsiteY12" fmla="*/ 18288 h 18288"/>
              <a:gd name="connsiteX13" fmla="*/ 5120640 w 6400800"/>
              <a:gd name="connsiteY13" fmla="*/ 18288 h 18288"/>
              <a:gd name="connsiteX14" fmla="*/ 4608576 w 6400800"/>
              <a:gd name="connsiteY14" fmla="*/ 18288 h 18288"/>
              <a:gd name="connsiteX15" fmla="*/ 4160520 w 6400800"/>
              <a:gd name="connsiteY15" fmla="*/ 18288 h 18288"/>
              <a:gd name="connsiteX16" fmla="*/ 3712464 w 6400800"/>
              <a:gd name="connsiteY16" fmla="*/ 18288 h 18288"/>
              <a:gd name="connsiteX17" fmla="*/ 3008376 w 6400800"/>
              <a:gd name="connsiteY17" fmla="*/ 18288 h 18288"/>
              <a:gd name="connsiteX18" fmla="*/ 2560320 w 6400800"/>
              <a:gd name="connsiteY18" fmla="*/ 18288 h 18288"/>
              <a:gd name="connsiteX19" fmla="*/ 1920240 w 6400800"/>
              <a:gd name="connsiteY19" fmla="*/ 18288 h 18288"/>
              <a:gd name="connsiteX20" fmla="*/ 1408176 w 6400800"/>
              <a:gd name="connsiteY20" fmla="*/ 18288 h 18288"/>
              <a:gd name="connsiteX21" fmla="*/ 768096 w 6400800"/>
              <a:gd name="connsiteY21" fmla="*/ 18288 h 18288"/>
              <a:gd name="connsiteX22" fmla="*/ 0 w 6400800"/>
              <a:gd name="connsiteY22" fmla="*/ 18288 h 18288"/>
              <a:gd name="connsiteX23" fmla="*/ 0 w 64008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00800" h="18288" fill="none" extrusionOk="0">
                <a:moveTo>
                  <a:pt x="0" y="0"/>
                </a:moveTo>
                <a:cubicBezTo>
                  <a:pt x="242836" y="21112"/>
                  <a:pt x="356754" y="23952"/>
                  <a:pt x="640080" y="0"/>
                </a:cubicBezTo>
                <a:cubicBezTo>
                  <a:pt x="923406" y="-23952"/>
                  <a:pt x="1151329" y="-4056"/>
                  <a:pt x="1280160" y="0"/>
                </a:cubicBezTo>
                <a:cubicBezTo>
                  <a:pt x="1408991" y="4056"/>
                  <a:pt x="1618530" y="5283"/>
                  <a:pt x="1920240" y="0"/>
                </a:cubicBezTo>
                <a:cubicBezTo>
                  <a:pt x="2221950" y="-5283"/>
                  <a:pt x="2370857" y="32867"/>
                  <a:pt x="2688336" y="0"/>
                </a:cubicBezTo>
                <a:cubicBezTo>
                  <a:pt x="3005815" y="-32867"/>
                  <a:pt x="3250068" y="21873"/>
                  <a:pt x="3392424" y="0"/>
                </a:cubicBezTo>
                <a:cubicBezTo>
                  <a:pt x="3534780" y="-21873"/>
                  <a:pt x="3693253" y="21062"/>
                  <a:pt x="3840480" y="0"/>
                </a:cubicBezTo>
                <a:cubicBezTo>
                  <a:pt x="3987707" y="-21062"/>
                  <a:pt x="4159315" y="-25525"/>
                  <a:pt x="4416552" y="0"/>
                </a:cubicBezTo>
                <a:cubicBezTo>
                  <a:pt x="4673789" y="25525"/>
                  <a:pt x="4997277" y="-23965"/>
                  <a:pt x="5184648" y="0"/>
                </a:cubicBezTo>
                <a:cubicBezTo>
                  <a:pt x="5372019" y="23965"/>
                  <a:pt x="5632741" y="-24896"/>
                  <a:pt x="5824728" y="0"/>
                </a:cubicBezTo>
                <a:cubicBezTo>
                  <a:pt x="6016715" y="24896"/>
                  <a:pt x="6196253" y="-25900"/>
                  <a:pt x="6400800" y="0"/>
                </a:cubicBezTo>
                <a:cubicBezTo>
                  <a:pt x="6400999" y="6953"/>
                  <a:pt x="6401251" y="11564"/>
                  <a:pt x="6400800" y="18288"/>
                </a:cubicBezTo>
                <a:cubicBezTo>
                  <a:pt x="6240052" y="16845"/>
                  <a:pt x="6029536" y="4049"/>
                  <a:pt x="5888736" y="18288"/>
                </a:cubicBezTo>
                <a:cubicBezTo>
                  <a:pt x="5747936" y="32527"/>
                  <a:pt x="5497263" y="34482"/>
                  <a:pt x="5120640" y="18288"/>
                </a:cubicBezTo>
                <a:cubicBezTo>
                  <a:pt x="4744017" y="2094"/>
                  <a:pt x="4727358" y="-2173"/>
                  <a:pt x="4608576" y="18288"/>
                </a:cubicBezTo>
                <a:cubicBezTo>
                  <a:pt x="4489794" y="38749"/>
                  <a:pt x="4351044" y="4180"/>
                  <a:pt x="4160520" y="18288"/>
                </a:cubicBezTo>
                <a:cubicBezTo>
                  <a:pt x="3969996" y="32396"/>
                  <a:pt x="3850842" y="2709"/>
                  <a:pt x="3712464" y="18288"/>
                </a:cubicBezTo>
                <a:cubicBezTo>
                  <a:pt x="3574086" y="33867"/>
                  <a:pt x="3314707" y="16386"/>
                  <a:pt x="3008376" y="18288"/>
                </a:cubicBezTo>
                <a:cubicBezTo>
                  <a:pt x="2702045" y="20190"/>
                  <a:pt x="2756428" y="27104"/>
                  <a:pt x="2560320" y="18288"/>
                </a:cubicBezTo>
                <a:cubicBezTo>
                  <a:pt x="2364212" y="9472"/>
                  <a:pt x="2138890" y="-1475"/>
                  <a:pt x="1920240" y="18288"/>
                </a:cubicBezTo>
                <a:cubicBezTo>
                  <a:pt x="1701590" y="38051"/>
                  <a:pt x="1644828" y="20705"/>
                  <a:pt x="1408176" y="18288"/>
                </a:cubicBezTo>
                <a:cubicBezTo>
                  <a:pt x="1171524" y="15871"/>
                  <a:pt x="1072400" y="-1296"/>
                  <a:pt x="768096" y="18288"/>
                </a:cubicBezTo>
                <a:cubicBezTo>
                  <a:pt x="463792" y="37872"/>
                  <a:pt x="179068" y="5234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400800" h="18288" stroke="0" extrusionOk="0">
                <a:moveTo>
                  <a:pt x="0" y="0"/>
                </a:moveTo>
                <a:cubicBezTo>
                  <a:pt x="257510" y="5952"/>
                  <a:pt x="323222" y="-23013"/>
                  <a:pt x="576072" y="0"/>
                </a:cubicBezTo>
                <a:cubicBezTo>
                  <a:pt x="828922" y="23013"/>
                  <a:pt x="906989" y="-3764"/>
                  <a:pt x="1024128" y="0"/>
                </a:cubicBezTo>
                <a:cubicBezTo>
                  <a:pt x="1141267" y="3764"/>
                  <a:pt x="1608844" y="14506"/>
                  <a:pt x="1792224" y="0"/>
                </a:cubicBezTo>
                <a:cubicBezTo>
                  <a:pt x="1975604" y="-14506"/>
                  <a:pt x="2125923" y="3677"/>
                  <a:pt x="2368296" y="0"/>
                </a:cubicBezTo>
                <a:cubicBezTo>
                  <a:pt x="2610669" y="-3677"/>
                  <a:pt x="2825109" y="26561"/>
                  <a:pt x="2944368" y="0"/>
                </a:cubicBezTo>
                <a:cubicBezTo>
                  <a:pt x="3063627" y="-26561"/>
                  <a:pt x="3353138" y="-4308"/>
                  <a:pt x="3712464" y="0"/>
                </a:cubicBezTo>
                <a:cubicBezTo>
                  <a:pt x="4071790" y="4308"/>
                  <a:pt x="4009888" y="23758"/>
                  <a:pt x="4224528" y="0"/>
                </a:cubicBezTo>
                <a:cubicBezTo>
                  <a:pt x="4439168" y="-23758"/>
                  <a:pt x="4697605" y="-12830"/>
                  <a:pt x="4992624" y="0"/>
                </a:cubicBezTo>
                <a:cubicBezTo>
                  <a:pt x="5287643" y="12830"/>
                  <a:pt x="5398489" y="34515"/>
                  <a:pt x="5760720" y="0"/>
                </a:cubicBezTo>
                <a:cubicBezTo>
                  <a:pt x="6122951" y="-34515"/>
                  <a:pt x="6246735" y="28921"/>
                  <a:pt x="6400800" y="0"/>
                </a:cubicBezTo>
                <a:cubicBezTo>
                  <a:pt x="6400426" y="4865"/>
                  <a:pt x="6400747" y="13608"/>
                  <a:pt x="6400800" y="18288"/>
                </a:cubicBezTo>
                <a:cubicBezTo>
                  <a:pt x="6128550" y="-6318"/>
                  <a:pt x="6032497" y="38934"/>
                  <a:pt x="5696712" y="18288"/>
                </a:cubicBezTo>
                <a:cubicBezTo>
                  <a:pt x="5360927" y="-2358"/>
                  <a:pt x="5246900" y="39614"/>
                  <a:pt x="4928616" y="18288"/>
                </a:cubicBezTo>
                <a:cubicBezTo>
                  <a:pt x="4610332" y="-3038"/>
                  <a:pt x="4539282" y="31433"/>
                  <a:pt x="4160520" y="18288"/>
                </a:cubicBezTo>
                <a:cubicBezTo>
                  <a:pt x="3781758" y="5143"/>
                  <a:pt x="3877330" y="39891"/>
                  <a:pt x="3648456" y="18288"/>
                </a:cubicBezTo>
                <a:cubicBezTo>
                  <a:pt x="3419582" y="-3315"/>
                  <a:pt x="3258606" y="10305"/>
                  <a:pt x="3008376" y="18288"/>
                </a:cubicBezTo>
                <a:cubicBezTo>
                  <a:pt x="2758146" y="26271"/>
                  <a:pt x="2584056" y="30"/>
                  <a:pt x="2240280" y="18288"/>
                </a:cubicBezTo>
                <a:cubicBezTo>
                  <a:pt x="1896504" y="36546"/>
                  <a:pt x="1812733" y="-8838"/>
                  <a:pt x="1600200" y="18288"/>
                </a:cubicBezTo>
                <a:cubicBezTo>
                  <a:pt x="1387667" y="45414"/>
                  <a:pt x="1356069" y="35682"/>
                  <a:pt x="1152144" y="18288"/>
                </a:cubicBezTo>
                <a:cubicBezTo>
                  <a:pt x="948219" y="894"/>
                  <a:pt x="787153" y="27934"/>
                  <a:pt x="640080" y="18288"/>
                </a:cubicBezTo>
                <a:cubicBezTo>
                  <a:pt x="493007" y="8642"/>
                  <a:pt x="291904" y="-4772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491217" y="1916355"/>
            <a:ext cx="112095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most common type of color vision deficiency makes it hard to tell the difference between </a:t>
            </a:r>
            <a:r>
              <a:rPr lang="en-US" sz="2400" b="1" dirty="0"/>
              <a:t>red and green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4 types of red-green color vision deficiency: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Deuteranomaly</a:t>
            </a:r>
            <a:r>
              <a:rPr lang="en-US" sz="2400" dirty="0"/>
              <a:t> is the most common type of red-green color vision deficiency. It makes certain shades of green look more red. This type is mild and doesn’t usually get in the way of normal activities.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Protanomaly</a:t>
            </a:r>
            <a:r>
              <a:rPr lang="en-US" sz="2400" dirty="0"/>
              <a:t> makes certain shades of red look more green and less bright. This type is mild and usually doesn’t get in the way of normal activities.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Protanopia &amp; deuteranopia </a:t>
            </a:r>
            <a:r>
              <a:rPr lang="en-US" sz="2400" dirty="0"/>
              <a:t>both make someone unable to tell the difference between red &amp; green at all.</a:t>
            </a:r>
          </a:p>
        </p:txBody>
      </p:sp>
    </p:spTree>
    <p:extLst>
      <p:ext uri="{BB962C8B-B14F-4D97-AF65-F5344CB8AC3E}">
        <p14:creationId xmlns:p14="http://schemas.microsoft.com/office/powerpoint/2010/main" val="62092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8477250" cy="1510980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Blindness: Blue-Yellow Color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583680" cy="18288"/>
          </a:xfrm>
          <a:custGeom>
            <a:avLst/>
            <a:gdLst>
              <a:gd name="connsiteX0" fmla="*/ 0 w 6583680"/>
              <a:gd name="connsiteY0" fmla="*/ 0 h 18288"/>
              <a:gd name="connsiteX1" fmla="*/ 658368 w 6583680"/>
              <a:gd name="connsiteY1" fmla="*/ 0 h 18288"/>
              <a:gd name="connsiteX2" fmla="*/ 1316736 w 6583680"/>
              <a:gd name="connsiteY2" fmla="*/ 0 h 18288"/>
              <a:gd name="connsiteX3" fmla="*/ 1975104 w 6583680"/>
              <a:gd name="connsiteY3" fmla="*/ 0 h 18288"/>
              <a:gd name="connsiteX4" fmla="*/ 2765146 w 6583680"/>
              <a:gd name="connsiteY4" fmla="*/ 0 h 18288"/>
              <a:gd name="connsiteX5" fmla="*/ 3489350 w 6583680"/>
              <a:gd name="connsiteY5" fmla="*/ 0 h 18288"/>
              <a:gd name="connsiteX6" fmla="*/ 3950208 w 6583680"/>
              <a:gd name="connsiteY6" fmla="*/ 0 h 18288"/>
              <a:gd name="connsiteX7" fmla="*/ 4542739 w 6583680"/>
              <a:gd name="connsiteY7" fmla="*/ 0 h 18288"/>
              <a:gd name="connsiteX8" fmla="*/ 5332781 w 6583680"/>
              <a:gd name="connsiteY8" fmla="*/ 0 h 18288"/>
              <a:gd name="connsiteX9" fmla="*/ 5991149 w 6583680"/>
              <a:gd name="connsiteY9" fmla="*/ 0 h 18288"/>
              <a:gd name="connsiteX10" fmla="*/ 6583680 w 6583680"/>
              <a:gd name="connsiteY10" fmla="*/ 0 h 18288"/>
              <a:gd name="connsiteX11" fmla="*/ 6583680 w 6583680"/>
              <a:gd name="connsiteY11" fmla="*/ 18288 h 18288"/>
              <a:gd name="connsiteX12" fmla="*/ 6056986 w 6583680"/>
              <a:gd name="connsiteY12" fmla="*/ 18288 h 18288"/>
              <a:gd name="connsiteX13" fmla="*/ 5266944 w 6583680"/>
              <a:gd name="connsiteY13" fmla="*/ 18288 h 18288"/>
              <a:gd name="connsiteX14" fmla="*/ 4740250 w 6583680"/>
              <a:gd name="connsiteY14" fmla="*/ 18288 h 18288"/>
              <a:gd name="connsiteX15" fmla="*/ 4279392 w 6583680"/>
              <a:gd name="connsiteY15" fmla="*/ 18288 h 18288"/>
              <a:gd name="connsiteX16" fmla="*/ 3818534 w 6583680"/>
              <a:gd name="connsiteY16" fmla="*/ 18288 h 18288"/>
              <a:gd name="connsiteX17" fmla="*/ 3094330 w 6583680"/>
              <a:gd name="connsiteY17" fmla="*/ 18288 h 18288"/>
              <a:gd name="connsiteX18" fmla="*/ 2633472 w 6583680"/>
              <a:gd name="connsiteY18" fmla="*/ 18288 h 18288"/>
              <a:gd name="connsiteX19" fmla="*/ 1975104 w 6583680"/>
              <a:gd name="connsiteY19" fmla="*/ 18288 h 18288"/>
              <a:gd name="connsiteX20" fmla="*/ 1448410 w 6583680"/>
              <a:gd name="connsiteY20" fmla="*/ 18288 h 18288"/>
              <a:gd name="connsiteX21" fmla="*/ 790042 w 6583680"/>
              <a:gd name="connsiteY21" fmla="*/ 18288 h 18288"/>
              <a:gd name="connsiteX22" fmla="*/ 0 w 6583680"/>
              <a:gd name="connsiteY22" fmla="*/ 18288 h 18288"/>
              <a:gd name="connsiteX23" fmla="*/ 0 w 658368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18288" fill="none" extrusionOk="0">
                <a:moveTo>
                  <a:pt x="0" y="0"/>
                </a:moveTo>
                <a:cubicBezTo>
                  <a:pt x="153336" y="-10892"/>
                  <a:pt x="519672" y="2921"/>
                  <a:pt x="658368" y="0"/>
                </a:cubicBezTo>
                <a:cubicBezTo>
                  <a:pt x="797064" y="-2921"/>
                  <a:pt x="1118918" y="-19601"/>
                  <a:pt x="1316736" y="0"/>
                </a:cubicBezTo>
                <a:cubicBezTo>
                  <a:pt x="1514554" y="19601"/>
                  <a:pt x="1664478" y="29972"/>
                  <a:pt x="1975104" y="0"/>
                </a:cubicBezTo>
                <a:cubicBezTo>
                  <a:pt x="2285730" y="-29972"/>
                  <a:pt x="2409719" y="10468"/>
                  <a:pt x="2765146" y="0"/>
                </a:cubicBezTo>
                <a:cubicBezTo>
                  <a:pt x="3120573" y="-10468"/>
                  <a:pt x="3259019" y="-34399"/>
                  <a:pt x="3489350" y="0"/>
                </a:cubicBezTo>
                <a:cubicBezTo>
                  <a:pt x="3719681" y="34399"/>
                  <a:pt x="3759966" y="16845"/>
                  <a:pt x="3950208" y="0"/>
                </a:cubicBezTo>
                <a:cubicBezTo>
                  <a:pt x="4140450" y="-16845"/>
                  <a:pt x="4367422" y="-27378"/>
                  <a:pt x="4542739" y="0"/>
                </a:cubicBezTo>
                <a:cubicBezTo>
                  <a:pt x="4718056" y="27378"/>
                  <a:pt x="4982069" y="35333"/>
                  <a:pt x="5332781" y="0"/>
                </a:cubicBezTo>
                <a:cubicBezTo>
                  <a:pt x="5683493" y="-35333"/>
                  <a:pt x="5806971" y="-16666"/>
                  <a:pt x="5991149" y="0"/>
                </a:cubicBezTo>
                <a:cubicBezTo>
                  <a:pt x="6175327" y="16666"/>
                  <a:pt x="6308028" y="5981"/>
                  <a:pt x="6583680" y="0"/>
                </a:cubicBezTo>
                <a:cubicBezTo>
                  <a:pt x="6583879" y="6953"/>
                  <a:pt x="6584131" y="11564"/>
                  <a:pt x="6583680" y="18288"/>
                </a:cubicBezTo>
                <a:cubicBezTo>
                  <a:pt x="6477703" y="2389"/>
                  <a:pt x="6307458" y="-1262"/>
                  <a:pt x="6056986" y="18288"/>
                </a:cubicBezTo>
                <a:cubicBezTo>
                  <a:pt x="5806514" y="37838"/>
                  <a:pt x="5450624" y="-16018"/>
                  <a:pt x="5266944" y="18288"/>
                </a:cubicBezTo>
                <a:cubicBezTo>
                  <a:pt x="5083264" y="52594"/>
                  <a:pt x="4854897" y="40015"/>
                  <a:pt x="4740250" y="18288"/>
                </a:cubicBezTo>
                <a:cubicBezTo>
                  <a:pt x="4625603" y="-3439"/>
                  <a:pt x="4503323" y="22239"/>
                  <a:pt x="4279392" y="18288"/>
                </a:cubicBezTo>
                <a:cubicBezTo>
                  <a:pt x="4055461" y="14337"/>
                  <a:pt x="3995676" y="36069"/>
                  <a:pt x="3818534" y="18288"/>
                </a:cubicBezTo>
                <a:cubicBezTo>
                  <a:pt x="3641392" y="507"/>
                  <a:pt x="3294544" y="-2898"/>
                  <a:pt x="3094330" y="18288"/>
                </a:cubicBezTo>
                <a:cubicBezTo>
                  <a:pt x="2894116" y="39474"/>
                  <a:pt x="2757518" y="27365"/>
                  <a:pt x="2633472" y="18288"/>
                </a:cubicBezTo>
                <a:cubicBezTo>
                  <a:pt x="2509426" y="9211"/>
                  <a:pt x="2153050" y="1268"/>
                  <a:pt x="1975104" y="18288"/>
                </a:cubicBezTo>
                <a:cubicBezTo>
                  <a:pt x="1797158" y="35308"/>
                  <a:pt x="1575429" y="44599"/>
                  <a:pt x="1448410" y="18288"/>
                </a:cubicBezTo>
                <a:cubicBezTo>
                  <a:pt x="1321391" y="-8023"/>
                  <a:pt x="1042980" y="1447"/>
                  <a:pt x="790042" y="18288"/>
                </a:cubicBezTo>
                <a:cubicBezTo>
                  <a:pt x="537104" y="35129"/>
                  <a:pt x="362129" y="2313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583680" h="18288" stroke="0" extrusionOk="0">
                <a:moveTo>
                  <a:pt x="0" y="0"/>
                </a:moveTo>
                <a:cubicBezTo>
                  <a:pt x="167606" y="691"/>
                  <a:pt x="312506" y="-19644"/>
                  <a:pt x="592531" y="0"/>
                </a:cubicBezTo>
                <a:cubicBezTo>
                  <a:pt x="872556" y="19644"/>
                  <a:pt x="866285" y="9715"/>
                  <a:pt x="1053389" y="0"/>
                </a:cubicBezTo>
                <a:cubicBezTo>
                  <a:pt x="1240493" y="-9715"/>
                  <a:pt x="1531918" y="35738"/>
                  <a:pt x="1843430" y="0"/>
                </a:cubicBezTo>
                <a:cubicBezTo>
                  <a:pt x="2154942" y="-35738"/>
                  <a:pt x="2228091" y="-5390"/>
                  <a:pt x="2435962" y="0"/>
                </a:cubicBezTo>
                <a:cubicBezTo>
                  <a:pt x="2643833" y="5390"/>
                  <a:pt x="2876824" y="-26037"/>
                  <a:pt x="3028493" y="0"/>
                </a:cubicBezTo>
                <a:cubicBezTo>
                  <a:pt x="3180162" y="26037"/>
                  <a:pt x="3424814" y="18763"/>
                  <a:pt x="3818534" y="0"/>
                </a:cubicBezTo>
                <a:cubicBezTo>
                  <a:pt x="4212254" y="-18763"/>
                  <a:pt x="4222701" y="8504"/>
                  <a:pt x="4345229" y="0"/>
                </a:cubicBezTo>
                <a:cubicBezTo>
                  <a:pt x="4467757" y="-8504"/>
                  <a:pt x="4910777" y="27798"/>
                  <a:pt x="5135270" y="0"/>
                </a:cubicBezTo>
                <a:cubicBezTo>
                  <a:pt x="5359763" y="-27798"/>
                  <a:pt x="5650356" y="-24057"/>
                  <a:pt x="5925312" y="0"/>
                </a:cubicBezTo>
                <a:cubicBezTo>
                  <a:pt x="6200268" y="24057"/>
                  <a:pt x="6305619" y="-15885"/>
                  <a:pt x="6583680" y="0"/>
                </a:cubicBezTo>
                <a:cubicBezTo>
                  <a:pt x="6583306" y="4865"/>
                  <a:pt x="6583627" y="13608"/>
                  <a:pt x="6583680" y="18288"/>
                </a:cubicBezTo>
                <a:cubicBezTo>
                  <a:pt x="6241255" y="9658"/>
                  <a:pt x="6133140" y="36669"/>
                  <a:pt x="5859475" y="18288"/>
                </a:cubicBezTo>
                <a:cubicBezTo>
                  <a:pt x="5585811" y="-93"/>
                  <a:pt x="5430221" y="11256"/>
                  <a:pt x="5069434" y="18288"/>
                </a:cubicBezTo>
                <a:cubicBezTo>
                  <a:pt x="4708647" y="25320"/>
                  <a:pt x="4492939" y="6489"/>
                  <a:pt x="4279392" y="18288"/>
                </a:cubicBezTo>
                <a:cubicBezTo>
                  <a:pt x="4065845" y="30087"/>
                  <a:pt x="3881809" y="34467"/>
                  <a:pt x="3752698" y="18288"/>
                </a:cubicBezTo>
                <a:cubicBezTo>
                  <a:pt x="3623587" y="2109"/>
                  <a:pt x="3342195" y="33165"/>
                  <a:pt x="3094330" y="18288"/>
                </a:cubicBezTo>
                <a:cubicBezTo>
                  <a:pt x="2846465" y="3411"/>
                  <a:pt x="2652907" y="19375"/>
                  <a:pt x="2304288" y="18288"/>
                </a:cubicBezTo>
                <a:cubicBezTo>
                  <a:pt x="1955669" y="17201"/>
                  <a:pt x="1828811" y="41454"/>
                  <a:pt x="1645920" y="18288"/>
                </a:cubicBezTo>
                <a:cubicBezTo>
                  <a:pt x="1463029" y="-4878"/>
                  <a:pt x="1284769" y="19043"/>
                  <a:pt x="1185062" y="18288"/>
                </a:cubicBezTo>
                <a:cubicBezTo>
                  <a:pt x="1085355" y="17533"/>
                  <a:pt x="842678" y="44491"/>
                  <a:pt x="658368" y="18288"/>
                </a:cubicBezTo>
                <a:cubicBezTo>
                  <a:pt x="474058" y="-7915"/>
                  <a:pt x="245756" y="1629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410934" y="1699848"/>
            <a:ext cx="11209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Blue-yellow color vision deficiency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This less-common type of color vision deficiency makes it hard to tell the difference between </a:t>
            </a:r>
            <a:r>
              <a:rPr lang="en-US" sz="2400" b="1" dirty="0"/>
              <a:t>several different color combinations</a:t>
            </a:r>
            <a:r>
              <a:rPr lang="en-US" sz="24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2 types of blue-yellow color vision deficiency: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Tritanomaly</a:t>
            </a:r>
            <a:r>
              <a:rPr lang="en-US" sz="2400" dirty="0"/>
              <a:t> makes it hard to tell the difference between blue and green and between yellow and red.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Tritanopia</a:t>
            </a:r>
            <a:r>
              <a:rPr lang="en-US" sz="2400" dirty="0"/>
              <a:t> makes someone unable to tell the difference between blue and green, purple and red, and yellow and pink. It also makes colors look less bright.</a:t>
            </a:r>
          </a:p>
        </p:txBody>
      </p:sp>
    </p:spTree>
    <p:extLst>
      <p:ext uri="{BB962C8B-B14F-4D97-AF65-F5344CB8AC3E}">
        <p14:creationId xmlns:p14="http://schemas.microsoft.com/office/powerpoint/2010/main" val="77467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8477250" cy="1510980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Blindness: Complete Color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400800" cy="18288"/>
          </a:xfrm>
          <a:custGeom>
            <a:avLst/>
            <a:gdLst>
              <a:gd name="connsiteX0" fmla="*/ 0 w 6400800"/>
              <a:gd name="connsiteY0" fmla="*/ 0 h 18288"/>
              <a:gd name="connsiteX1" fmla="*/ 640080 w 6400800"/>
              <a:gd name="connsiteY1" fmla="*/ 0 h 18288"/>
              <a:gd name="connsiteX2" fmla="*/ 1280160 w 6400800"/>
              <a:gd name="connsiteY2" fmla="*/ 0 h 18288"/>
              <a:gd name="connsiteX3" fmla="*/ 1920240 w 6400800"/>
              <a:gd name="connsiteY3" fmla="*/ 0 h 18288"/>
              <a:gd name="connsiteX4" fmla="*/ 2688336 w 6400800"/>
              <a:gd name="connsiteY4" fmla="*/ 0 h 18288"/>
              <a:gd name="connsiteX5" fmla="*/ 3392424 w 6400800"/>
              <a:gd name="connsiteY5" fmla="*/ 0 h 18288"/>
              <a:gd name="connsiteX6" fmla="*/ 3840480 w 6400800"/>
              <a:gd name="connsiteY6" fmla="*/ 0 h 18288"/>
              <a:gd name="connsiteX7" fmla="*/ 4416552 w 6400800"/>
              <a:gd name="connsiteY7" fmla="*/ 0 h 18288"/>
              <a:gd name="connsiteX8" fmla="*/ 5184648 w 6400800"/>
              <a:gd name="connsiteY8" fmla="*/ 0 h 18288"/>
              <a:gd name="connsiteX9" fmla="*/ 5824728 w 6400800"/>
              <a:gd name="connsiteY9" fmla="*/ 0 h 18288"/>
              <a:gd name="connsiteX10" fmla="*/ 6400800 w 6400800"/>
              <a:gd name="connsiteY10" fmla="*/ 0 h 18288"/>
              <a:gd name="connsiteX11" fmla="*/ 6400800 w 6400800"/>
              <a:gd name="connsiteY11" fmla="*/ 18288 h 18288"/>
              <a:gd name="connsiteX12" fmla="*/ 5888736 w 6400800"/>
              <a:gd name="connsiteY12" fmla="*/ 18288 h 18288"/>
              <a:gd name="connsiteX13" fmla="*/ 5120640 w 6400800"/>
              <a:gd name="connsiteY13" fmla="*/ 18288 h 18288"/>
              <a:gd name="connsiteX14" fmla="*/ 4608576 w 6400800"/>
              <a:gd name="connsiteY14" fmla="*/ 18288 h 18288"/>
              <a:gd name="connsiteX15" fmla="*/ 4160520 w 6400800"/>
              <a:gd name="connsiteY15" fmla="*/ 18288 h 18288"/>
              <a:gd name="connsiteX16" fmla="*/ 3712464 w 6400800"/>
              <a:gd name="connsiteY16" fmla="*/ 18288 h 18288"/>
              <a:gd name="connsiteX17" fmla="*/ 3008376 w 6400800"/>
              <a:gd name="connsiteY17" fmla="*/ 18288 h 18288"/>
              <a:gd name="connsiteX18" fmla="*/ 2560320 w 6400800"/>
              <a:gd name="connsiteY18" fmla="*/ 18288 h 18288"/>
              <a:gd name="connsiteX19" fmla="*/ 1920240 w 6400800"/>
              <a:gd name="connsiteY19" fmla="*/ 18288 h 18288"/>
              <a:gd name="connsiteX20" fmla="*/ 1408176 w 6400800"/>
              <a:gd name="connsiteY20" fmla="*/ 18288 h 18288"/>
              <a:gd name="connsiteX21" fmla="*/ 768096 w 6400800"/>
              <a:gd name="connsiteY21" fmla="*/ 18288 h 18288"/>
              <a:gd name="connsiteX22" fmla="*/ 0 w 6400800"/>
              <a:gd name="connsiteY22" fmla="*/ 18288 h 18288"/>
              <a:gd name="connsiteX23" fmla="*/ 0 w 64008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00800" h="18288" fill="none" extrusionOk="0">
                <a:moveTo>
                  <a:pt x="0" y="0"/>
                </a:moveTo>
                <a:cubicBezTo>
                  <a:pt x="242836" y="21112"/>
                  <a:pt x="356754" y="23952"/>
                  <a:pt x="640080" y="0"/>
                </a:cubicBezTo>
                <a:cubicBezTo>
                  <a:pt x="923406" y="-23952"/>
                  <a:pt x="1151329" y="-4056"/>
                  <a:pt x="1280160" y="0"/>
                </a:cubicBezTo>
                <a:cubicBezTo>
                  <a:pt x="1408991" y="4056"/>
                  <a:pt x="1618530" y="5283"/>
                  <a:pt x="1920240" y="0"/>
                </a:cubicBezTo>
                <a:cubicBezTo>
                  <a:pt x="2221950" y="-5283"/>
                  <a:pt x="2370857" y="32867"/>
                  <a:pt x="2688336" y="0"/>
                </a:cubicBezTo>
                <a:cubicBezTo>
                  <a:pt x="3005815" y="-32867"/>
                  <a:pt x="3250068" y="21873"/>
                  <a:pt x="3392424" y="0"/>
                </a:cubicBezTo>
                <a:cubicBezTo>
                  <a:pt x="3534780" y="-21873"/>
                  <a:pt x="3693253" y="21062"/>
                  <a:pt x="3840480" y="0"/>
                </a:cubicBezTo>
                <a:cubicBezTo>
                  <a:pt x="3987707" y="-21062"/>
                  <a:pt x="4159315" y="-25525"/>
                  <a:pt x="4416552" y="0"/>
                </a:cubicBezTo>
                <a:cubicBezTo>
                  <a:pt x="4673789" y="25525"/>
                  <a:pt x="4997277" y="-23965"/>
                  <a:pt x="5184648" y="0"/>
                </a:cubicBezTo>
                <a:cubicBezTo>
                  <a:pt x="5372019" y="23965"/>
                  <a:pt x="5632741" y="-24896"/>
                  <a:pt x="5824728" y="0"/>
                </a:cubicBezTo>
                <a:cubicBezTo>
                  <a:pt x="6016715" y="24896"/>
                  <a:pt x="6196253" y="-25900"/>
                  <a:pt x="6400800" y="0"/>
                </a:cubicBezTo>
                <a:cubicBezTo>
                  <a:pt x="6400999" y="6953"/>
                  <a:pt x="6401251" y="11564"/>
                  <a:pt x="6400800" y="18288"/>
                </a:cubicBezTo>
                <a:cubicBezTo>
                  <a:pt x="6240052" y="16845"/>
                  <a:pt x="6029536" y="4049"/>
                  <a:pt x="5888736" y="18288"/>
                </a:cubicBezTo>
                <a:cubicBezTo>
                  <a:pt x="5747936" y="32527"/>
                  <a:pt x="5497263" y="34482"/>
                  <a:pt x="5120640" y="18288"/>
                </a:cubicBezTo>
                <a:cubicBezTo>
                  <a:pt x="4744017" y="2094"/>
                  <a:pt x="4727358" y="-2173"/>
                  <a:pt x="4608576" y="18288"/>
                </a:cubicBezTo>
                <a:cubicBezTo>
                  <a:pt x="4489794" y="38749"/>
                  <a:pt x="4351044" y="4180"/>
                  <a:pt x="4160520" y="18288"/>
                </a:cubicBezTo>
                <a:cubicBezTo>
                  <a:pt x="3969996" y="32396"/>
                  <a:pt x="3850842" y="2709"/>
                  <a:pt x="3712464" y="18288"/>
                </a:cubicBezTo>
                <a:cubicBezTo>
                  <a:pt x="3574086" y="33867"/>
                  <a:pt x="3314707" y="16386"/>
                  <a:pt x="3008376" y="18288"/>
                </a:cubicBezTo>
                <a:cubicBezTo>
                  <a:pt x="2702045" y="20190"/>
                  <a:pt x="2756428" y="27104"/>
                  <a:pt x="2560320" y="18288"/>
                </a:cubicBezTo>
                <a:cubicBezTo>
                  <a:pt x="2364212" y="9472"/>
                  <a:pt x="2138890" y="-1475"/>
                  <a:pt x="1920240" y="18288"/>
                </a:cubicBezTo>
                <a:cubicBezTo>
                  <a:pt x="1701590" y="38051"/>
                  <a:pt x="1644828" y="20705"/>
                  <a:pt x="1408176" y="18288"/>
                </a:cubicBezTo>
                <a:cubicBezTo>
                  <a:pt x="1171524" y="15871"/>
                  <a:pt x="1072400" y="-1296"/>
                  <a:pt x="768096" y="18288"/>
                </a:cubicBezTo>
                <a:cubicBezTo>
                  <a:pt x="463792" y="37872"/>
                  <a:pt x="179068" y="5234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400800" h="18288" stroke="0" extrusionOk="0">
                <a:moveTo>
                  <a:pt x="0" y="0"/>
                </a:moveTo>
                <a:cubicBezTo>
                  <a:pt x="257510" y="5952"/>
                  <a:pt x="323222" y="-23013"/>
                  <a:pt x="576072" y="0"/>
                </a:cubicBezTo>
                <a:cubicBezTo>
                  <a:pt x="828922" y="23013"/>
                  <a:pt x="906989" y="-3764"/>
                  <a:pt x="1024128" y="0"/>
                </a:cubicBezTo>
                <a:cubicBezTo>
                  <a:pt x="1141267" y="3764"/>
                  <a:pt x="1608844" y="14506"/>
                  <a:pt x="1792224" y="0"/>
                </a:cubicBezTo>
                <a:cubicBezTo>
                  <a:pt x="1975604" y="-14506"/>
                  <a:pt x="2125923" y="3677"/>
                  <a:pt x="2368296" y="0"/>
                </a:cubicBezTo>
                <a:cubicBezTo>
                  <a:pt x="2610669" y="-3677"/>
                  <a:pt x="2825109" y="26561"/>
                  <a:pt x="2944368" y="0"/>
                </a:cubicBezTo>
                <a:cubicBezTo>
                  <a:pt x="3063627" y="-26561"/>
                  <a:pt x="3353138" y="-4308"/>
                  <a:pt x="3712464" y="0"/>
                </a:cubicBezTo>
                <a:cubicBezTo>
                  <a:pt x="4071790" y="4308"/>
                  <a:pt x="4009888" y="23758"/>
                  <a:pt x="4224528" y="0"/>
                </a:cubicBezTo>
                <a:cubicBezTo>
                  <a:pt x="4439168" y="-23758"/>
                  <a:pt x="4697605" y="-12830"/>
                  <a:pt x="4992624" y="0"/>
                </a:cubicBezTo>
                <a:cubicBezTo>
                  <a:pt x="5287643" y="12830"/>
                  <a:pt x="5398489" y="34515"/>
                  <a:pt x="5760720" y="0"/>
                </a:cubicBezTo>
                <a:cubicBezTo>
                  <a:pt x="6122951" y="-34515"/>
                  <a:pt x="6246735" y="28921"/>
                  <a:pt x="6400800" y="0"/>
                </a:cubicBezTo>
                <a:cubicBezTo>
                  <a:pt x="6400426" y="4865"/>
                  <a:pt x="6400747" y="13608"/>
                  <a:pt x="6400800" y="18288"/>
                </a:cubicBezTo>
                <a:cubicBezTo>
                  <a:pt x="6128550" y="-6318"/>
                  <a:pt x="6032497" y="38934"/>
                  <a:pt x="5696712" y="18288"/>
                </a:cubicBezTo>
                <a:cubicBezTo>
                  <a:pt x="5360927" y="-2358"/>
                  <a:pt x="5246900" y="39614"/>
                  <a:pt x="4928616" y="18288"/>
                </a:cubicBezTo>
                <a:cubicBezTo>
                  <a:pt x="4610332" y="-3038"/>
                  <a:pt x="4539282" y="31433"/>
                  <a:pt x="4160520" y="18288"/>
                </a:cubicBezTo>
                <a:cubicBezTo>
                  <a:pt x="3781758" y="5143"/>
                  <a:pt x="3877330" y="39891"/>
                  <a:pt x="3648456" y="18288"/>
                </a:cubicBezTo>
                <a:cubicBezTo>
                  <a:pt x="3419582" y="-3315"/>
                  <a:pt x="3258606" y="10305"/>
                  <a:pt x="3008376" y="18288"/>
                </a:cubicBezTo>
                <a:cubicBezTo>
                  <a:pt x="2758146" y="26271"/>
                  <a:pt x="2584056" y="30"/>
                  <a:pt x="2240280" y="18288"/>
                </a:cubicBezTo>
                <a:cubicBezTo>
                  <a:pt x="1896504" y="36546"/>
                  <a:pt x="1812733" y="-8838"/>
                  <a:pt x="1600200" y="18288"/>
                </a:cubicBezTo>
                <a:cubicBezTo>
                  <a:pt x="1387667" y="45414"/>
                  <a:pt x="1356069" y="35682"/>
                  <a:pt x="1152144" y="18288"/>
                </a:cubicBezTo>
                <a:cubicBezTo>
                  <a:pt x="948219" y="894"/>
                  <a:pt x="787153" y="27934"/>
                  <a:pt x="640080" y="18288"/>
                </a:cubicBezTo>
                <a:cubicBezTo>
                  <a:pt x="493007" y="8642"/>
                  <a:pt x="291904" y="-4772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0" y="2043815"/>
            <a:ext cx="1120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If you have complete color vision deficiency, you </a:t>
            </a:r>
            <a:r>
              <a:rPr lang="en-US" sz="2400" b="1" dirty="0"/>
              <a:t>can’t see colors at all</a:t>
            </a:r>
            <a:r>
              <a:rPr lang="en-US" sz="2400" dirty="0"/>
              <a:t>. This is also called </a:t>
            </a:r>
            <a:r>
              <a:rPr lang="en-US" sz="2400" b="1" dirty="0"/>
              <a:t>monochromacy</a:t>
            </a:r>
            <a:r>
              <a:rPr lang="en-US" sz="2400" dirty="0"/>
              <a:t> or </a:t>
            </a:r>
            <a:r>
              <a:rPr lang="en-US" sz="2400" b="1" dirty="0"/>
              <a:t>achromatopsia</a:t>
            </a:r>
            <a:r>
              <a:rPr lang="en-US" sz="2400" dirty="0"/>
              <a:t>, and it’s rare. Depending on the type, you may also have trouble seeing clearly, and you may be more sensitive to light.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8603D-7686-4489-C0B9-CFF9D2CAB791}"/>
              </a:ext>
            </a:extLst>
          </p:cNvPr>
          <p:cNvSpPr txBox="1"/>
          <p:nvPr/>
        </p:nvSpPr>
        <p:spPr>
          <a:xfrm>
            <a:off x="497972" y="4977307"/>
            <a:ext cx="1071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</a:t>
            </a:r>
            <a:r>
              <a:rPr lang="en-US" sz="2000" dirty="0"/>
              <a:t>: Color deficiencies (color blindness) are so diverse that prescribing effective general use color pairs (for contrast) based on quantitative data is not feasible. </a:t>
            </a:r>
          </a:p>
        </p:txBody>
      </p:sp>
    </p:spTree>
    <p:extLst>
      <p:ext uri="{BB962C8B-B14F-4D97-AF65-F5344CB8AC3E}">
        <p14:creationId xmlns:p14="http://schemas.microsoft.com/office/powerpoint/2010/main" val="41362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on Images: Dos and Don’ts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607423 w 4572000"/>
              <a:gd name="connsiteY1" fmla="*/ 0 h 18288"/>
              <a:gd name="connsiteX2" fmla="*/ 1123406 w 4572000"/>
              <a:gd name="connsiteY2" fmla="*/ 0 h 18288"/>
              <a:gd name="connsiteX3" fmla="*/ 1685109 w 4572000"/>
              <a:gd name="connsiteY3" fmla="*/ 0 h 18288"/>
              <a:gd name="connsiteX4" fmla="*/ 2383971 w 4572000"/>
              <a:gd name="connsiteY4" fmla="*/ 0 h 18288"/>
              <a:gd name="connsiteX5" fmla="*/ 2991394 w 4572000"/>
              <a:gd name="connsiteY5" fmla="*/ 0 h 18288"/>
              <a:gd name="connsiteX6" fmla="*/ 35530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918857 w 4572000"/>
              <a:gd name="connsiteY9" fmla="*/ 18288 h 18288"/>
              <a:gd name="connsiteX10" fmla="*/ 3357154 w 4572000"/>
              <a:gd name="connsiteY10" fmla="*/ 18288 h 18288"/>
              <a:gd name="connsiteX11" fmla="*/ 2612571 w 4572000"/>
              <a:gd name="connsiteY11" fmla="*/ 18288 h 18288"/>
              <a:gd name="connsiteX12" fmla="*/ 2005149 w 4572000"/>
              <a:gd name="connsiteY12" fmla="*/ 18288 h 18288"/>
              <a:gd name="connsiteX13" fmla="*/ 148916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2398" y="7429"/>
                  <a:pt x="4571980" y="10822"/>
                  <a:pt x="4572000" y="18288"/>
                </a:cubicBezTo>
                <a:cubicBezTo>
                  <a:pt x="4438349" y="-3654"/>
                  <a:pt x="4090129" y="22087"/>
                  <a:pt x="3918857" y="18288"/>
                </a:cubicBezTo>
                <a:cubicBezTo>
                  <a:pt x="3747585" y="14489"/>
                  <a:pt x="3498826" y="-2261"/>
                  <a:pt x="3357154" y="18288"/>
                </a:cubicBezTo>
                <a:cubicBezTo>
                  <a:pt x="3215482" y="38837"/>
                  <a:pt x="2784289" y="47705"/>
                  <a:pt x="2612571" y="18288"/>
                </a:cubicBezTo>
                <a:cubicBezTo>
                  <a:pt x="2440853" y="-11129"/>
                  <a:pt x="2261292" y="16807"/>
                  <a:pt x="2005149" y="18288"/>
                </a:cubicBezTo>
                <a:cubicBezTo>
                  <a:pt x="1749006" y="19769"/>
                  <a:pt x="1700078" y="25198"/>
                  <a:pt x="1489166" y="18288"/>
                </a:cubicBezTo>
                <a:cubicBezTo>
                  <a:pt x="1278254" y="11378"/>
                  <a:pt x="1077188" y="47772"/>
                  <a:pt x="790303" y="18288"/>
                </a:cubicBezTo>
                <a:cubicBezTo>
                  <a:pt x="503418" y="-11196"/>
                  <a:pt x="359168" y="47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1114" y="5429"/>
                  <a:pt x="4572821" y="14046"/>
                  <a:pt x="4572000" y="18288"/>
                </a:cubicBezTo>
                <a:cubicBezTo>
                  <a:pt x="4318030" y="33881"/>
                  <a:pt x="4161104" y="25170"/>
                  <a:pt x="4010297" y="18288"/>
                </a:cubicBezTo>
                <a:cubicBezTo>
                  <a:pt x="3859490" y="11406"/>
                  <a:pt x="3592529" y="-2531"/>
                  <a:pt x="3357154" y="18288"/>
                </a:cubicBezTo>
                <a:cubicBezTo>
                  <a:pt x="3121779" y="39107"/>
                  <a:pt x="2884285" y="-5364"/>
                  <a:pt x="2704011" y="18288"/>
                </a:cubicBezTo>
                <a:cubicBezTo>
                  <a:pt x="2523737" y="41940"/>
                  <a:pt x="2295944" y="22937"/>
                  <a:pt x="2096589" y="18288"/>
                </a:cubicBezTo>
                <a:cubicBezTo>
                  <a:pt x="1897234" y="13639"/>
                  <a:pt x="1623782" y="43374"/>
                  <a:pt x="1352006" y="18288"/>
                </a:cubicBezTo>
                <a:cubicBezTo>
                  <a:pt x="1080230" y="-6798"/>
                  <a:pt x="869959" y="3720"/>
                  <a:pt x="607423" y="18288"/>
                </a:cubicBezTo>
                <a:cubicBezTo>
                  <a:pt x="344887" y="32856"/>
                  <a:pt x="188100" y="30907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https://www.smashingmagazine.com/2023/08/designing-accessible-text-over-images-part1/</a:t>
            </a:r>
          </a:p>
        </p:txBody>
      </p:sp>
      <p:pic>
        <p:nvPicPr>
          <p:cNvPr id="7" name="Picture 6" descr="Comparing two images with text overlay, the first image is darkened so the text is accessible while the second image is bright and the text is not accessible.">
            <a:extLst>
              <a:ext uri="{FF2B5EF4-FFF2-40B4-BE49-F238E27FC236}">
                <a16:creationId xmlns:a16="http://schemas.microsoft.com/office/drawing/2014/main" id="{112D05BB-1AE7-EC0D-3822-00E2A06D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83" y="1934218"/>
            <a:ext cx="4471567" cy="3282522"/>
          </a:xfrm>
          <a:prstGeom prst="rect">
            <a:avLst/>
          </a:prstGeom>
        </p:spPr>
      </p:pic>
      <p:pic>
        <p:nvPicPr>
          <p:cNvPr id="11" name="Picture 10" descr="Comparing two images with text overlay, the first image has a solid dark background so the text is accessible while the second image is does not have a dark background and the text is not accessible.">
            <a:extLst>
              <a:ext uri="{FF2B5EF4-FFF2-40B4-BE49-F238E27FC236}">
                <a16:creationId xmlns:a16="http://schemas.microsoft.com/office/drawing/2014/main" id="{DF6807A0-90C0-24FF-3481-331E7DBE9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33" y="1934218"/>
            <a:ext cx="4392142" cy="3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153400" cy="1453257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166903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Text on Images that Work</a:t>
            </a:r>
            <a:endParaRPr lang="en-US" sz="3100" b="1" dirty="0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3124" y="6332397"/>
            <a:ext cx="6238875" cy="525604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850" y="896582"/>
            <a:ext cx="3657600" cy="18288"/>
          </a:xfrm>
          <a:custGeom>
            <a:avLst/>
            <a:gdLst>
              <a:gd name="connsiteX0" fmla="*/ 0 w 3657600"/>
              <a:gd name="connsiteY0" fmla="*/ 0 h 18288"/>
              <a:gd name="connsiteX1" fmla="*/ 682752 w 3657600"/>
              <a:gd name="connsiteY1" fmla="*/ 0 h 18288"/>
              <a:gd name="connsiteX2" fmla="*/ 1328928 w 3657600"/>
              <a:gd name="connsiteY2" fmla="*/ 0 h 18288"/>
              <a:gd name="connsiteX3" fmla="*/ 1975104 w 3657600"/>
              <a:gd name="connsiteY3" fmla="*/ 0 h 18288"/>
              <a:gd name="connsiteX4" fmla="*/ 2474976 w 3657600"/>
              <a:gd name="connsiteY4" fmla="*/ 0 h 18288"/>
              <a:gd name="connsiteX5" fmla="*/ 3011424 w 3657600"/>
              <a:gd name="connsiteY5" fmla="*/ 0 h 18288"/>
              <a:gd name="connsiteX6" fmla="*/ 3657600 w 3657600"/>
              <a:gd name="connsiteY6" fmla="*/ 0 h 18288"/>
              <a:gd name="connsiteX7" fmla="*/ 3657600 w 3657600"/>
              <a:gd name="connsiteY7" fmla="*/ 18288 h 18288"/>
              <a:gd name="connsiteX8" fmla="*/ 3048000 w 3657600"/>
              <a:gd name="connsiteY8" fmla="*/ 18288 h 18288"/>
              <a:gd name="connsiteX9" fmla="*/ 2548128 w 3657600"/>
              <a:gd name="connsiteY9" fmla="*/ 18288 h 18288"/>
              <a:gd name="connsiteX10" fmla="*/ 2048256 w 3657600"/>
              <a:gd name="connsiteY10" fmla="*/ 18288 h 18288"/>
              <a:gd name="connsiteX11" fmla="*/ 1402080 w 3657600"/>
              <a:gd name="connsiteY11" fmla="*/ 18288 h 18288"/>
              <a:gd name="connsiteX12" fmla="*/ 865632 w 3657600"/>
              <a:gd name="connsiteY12" fmla="*/ 18288 h 18288"/>
              <a:gd name="connsiteX13" fmla="*/ 0 w 3657600"/>
              <a:gd name="connsiteY13" fmla="*/ 18288 h 18288"/>
              <a:gd name="connsiteX14" fmla="*/ 0 w 36576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7600" h="18288" fill="none" extrusionOk="0">
                <a:moveTo>
                  <a:pt x="0" y="0"/>
                </a:moveTo>
                <a:cubicBezTo>
                  <a:pt x="166090" y="12294"/>
                  <a:pt x="413553" y="-31850"/>
                  <a:pt x="682752" y="0"/>
                </a:cubicBezTo>
                <a:cubicBezTo>
                  <a:pt x="951951" y="31850"/>
                  <a:pt x="1132277" y="4423"/>
                  <a:pt x="1328928" y="0"/>
                </a:cubicBezTo>
                <a:cubicBezTo>
                  <a:pt x="1525579" y="-4423"/>
                  <a:pt x="1776838" y="-5292"/>
                  <a:pt x="1975104" y="0"/>
                </a:cubicBezTo>
                <a:cubicBezTo>
                  <a:pt x="2173370" y="5292"/>
                  <a:pt x="2274711" y="20521"/>
                  <a:pt x="2474976" y="0"/>
                </a:cubicBezTo>
                <a:cubicBezTo>
                  <a:pt x="2675241" y="-20521"/>
                  <a:pt x="2886646" y="-8534"/>
                  <a:pt x="3011424" y="0"/>
                </a:cubicBezTo>
                <a:cubicBezTo>
                  <a:pt x="3136202" y="8534"/>
                  <a:pt x="3368923" y="-10183"/>
                  <a:pt x="3657600" y="0"/>
                </a:cubicBezTo>
                <a:cubicBezTo>
                  <a:pt x="3657100" y="8855"/>
                  <a:pt x="3657709" y="14521"/>
                  <a:pt x="3657600" y="18288"/>
                </a:cubicBezTo>
                <a:cubicBezTo>
                  <a:pt x="3422833" y="18694"/>
                  <a:pt x="3265983" y="-7779"/>
                  <a:pt x="3048000" y="18288"/>
                </a:cubicBezTo>
                <a:cubicBezTo>
                  <a:pt x="2830017" y="44355"/>
                  <a:pt x="2718941" y="22297"/>
                  <a:pt x="2548128" y="18288"/>
                </a:cubicBezTo>
                <a:cubicBezTo>
                  <a:pt x="2377315" y="14279"/>
                  <a:pt x="2277063" y="21966"/>
                  <a:pt x="2048256" y="18288"/>
                </a:cubicBezTo>
                <a:cubicBezTo>
                  <a:pt x="1819449" y="14610"/>
                  <a:pt x="1673348" y="10114"/>
                  <a:pt x="1402080" y="18288"/>
                </a:cubicBezTo>
                <a:cubicBezTo>
                  <a:pt x="1130812" y="26462"/>
                  <a:pt x="1122978" y="13246"/>
                  <a:pt x="865632" y="18288"/>
                </a:cubicBezTo>
                <a:cubicBezTo>
                  <a:pt x="608286" y="23330"/>
                  <a:pt x="200394" y="1032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657600" h="18288" stroke="0" extrusionOk="0">
                <a:moveTo>
                  <a:pt x="0" y="0"/>
                </a:moveTo>
                <a:cubicBezTo>
                  <a:pt x="153534" y="-19803"/>
                  <a:pt x="288729" y="-8840"/>
                  <a:pt x="573024" y="0"/>
                </a:cubicBezTo>
                <a:cubicBezTo>
                  <a:pt x="857319" y="8840"/>
                  <a:pt x="884769" y="-15804"/>
                  <a:pt x="1072896" y="0"/>
                </a:cubicBezTo>
                <a:cubicBezTo>
                  <a:pt x="1261023" y="15804"/>
                  <a:pt x="1460490" y="10239"/>
                  <a:pt x="1755648" y="0"/>
                </a:cubicBezTo>
                <a:cubicBezTo>
                  <a:pt x="2050806" y="-10239"/>
                  <a:pt x="2119783" y="2915"/>
                  <a:pt x="2328672" y="0"/>
                </a:cubicBezTo>
                <a:cubicBezTo>
                  <a:pt x="2537561" y="-2915"/>
                  <a:pt x="2686088" y="9644"/>
                  <a:pt x="2901696" y="0"/>
                </a:cubicBezTo>
                <a:cubicBezTo>
                  <a:pt x="3117304" y="-9644"/>
                  <a:pt x="3472388" y="-23206"/>
                  <a:pt x="3657600" y="0"/>
                </a:cubicBezTo>
                <a:cubicBezTo>
                  <a:pt x="3656702" y="7180"/>
                  <a:pt x="3657769" y="13790"/>
                  <a:pt x="3657600" y="18288"/>
                </a:cubicBezTo>
                <a:cubicBezTo>
                  <a:pt x="3436115" y="20023"/>
                  <a:pt x="3181968" y="44229"/>
                  <a:pt x="3048000" y="18288"/>
                </a:cubicBezTo>
                <a:cubicBezTo>
                  <a:pt x="2914032" y="-7653"/>
                  <a:pt x="2737837" y="26183"/>
                  <a:pt x="2548128" y="18288"/>
                </a:cubicBezTo>
                <a:cubicBezTo>
                  <a:pt x="2358419" y="10393"/>
                  <a:pt x="2217574" y="-9710"/>
                  <a:pt x="1938528" y="18288"/>
                </a:cubicBezTo>
                <a:cubicBezTo>
                  <a:pt x="1659482" y="46286"/>
                  <a:pt x="1592016" y="814"/>
                  <a:pt x="1328928" y="18288"/>
                </a:cubicBezTo>
                <a:cubicBezTo>
                  <a:pt x="1065840" y="35762"/>
                  <a:pt x="899949" y="11044"/>
                  <a:pt x="755904" y="18288"/>
                </a:cubicBezTo>
                <a:cubicBezTo>
                  <a:pt x="611859" y="25532"/>
                  <a:pt x="220858" y="49977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C78C3-E442-9043-D037-E55FC5033033}"/>
              </a:ext>
            </a:extLst>
          </p:cNvPr>
          <p:cNvSpPr txBox="1"/>
          <p:nvPr/>
        </p:nvSpPr>
        <p:spPr>
          <a:xfrm>
            <a:off x="95251" y="6383320"/>
            <a:ext cx="117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Source: https://www.smashingmagazine.com/2023/08/designing-accessible-text-over-images-part1/</a:t>
            </a:r>
            <a:endParaRPr lang="en-US" sz="1400" dirty="0"/>
          </a:p>
        </p:txBody>
      </p:sp>
      <p:pic>
        <p:nvPicPr>
          <p:cNvPr id="13" name="Picture 12" descr="Screenshot of a website where the text overlay on an image is accessible because the image is blurred and a bit darker.">
            <a:extLst>
              <a:ext uri="{FF2B5EF4-FFF2-40B4-BE49-F238E27FC236}">
                <a16:creationId xmlns:a16="http://schemas.microsoft.com/office/drawing/2014/main" id="{32211FF1-0C9B-094D-3ED6-80CC4226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7" y="1798186"/>
            <a:ext cx="5527458" cy="323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Screenshot of a website where the text overlay on an image is accessible because the text is strategically placed where it is visible.">
            <a:extLst>
              <a:ext uri="{FF2B5EF4-FFF2-40B4-BE49-F238E27FC236}">
                <a16:creationId xmlns:a16="http://schemas.microsoft.com/office/drawing/2014/main" id="{E087A7AD-2544-D28C-547F-EC3D867B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1783893"/>
            <a:ext cx="5457825" cy="324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4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 to Check for Accessibility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5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Tools for Color Contrast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FAAA8CF-425E-2033-2586-C5C4E7889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186" y="1024420"/>
            <a:ext cx="6675120" cy="18288"/>
          </a:xfrm>
          <a:custGeom>
            <a:avLst/>
            <a:gdLst>
              <a:gd name="connsiteX0" fmla="*/ 0 w 6675120"/>
              <a:gd name="connsiteY0" fmla="*/ 0 h 18288"/>
              <a:gd name="connsiteX1" fmla="*/ 667512 w 6675120"/>
              <a:gd name="connsiteY1" fmla="*/ 0 h 18288"/>
              <a:gd name="connsiteX2" fmla="*/ 1335024 w 6675120"/>
              <a:gd name="connsiteY2" fmla="*/ 0 h 18288"/>
              <a:gd name="connsiteX3" fmla="*/ 2002536 w 6675120"/>
              <a:gd name="connsiteY3" fmla="*/ 0 h 18288"/>
              <a:gd name="connsiteX4" fmla="*/ 2803550 w 6675120"/>
              <a:gd name="connsiteY4" fmla="*/ 0 h 18288"/>
              <a:gd name="connsiteX5" fmla="*/ 3537814 w 6675120"/>
              <a:gd name="connsiteY5" fmla="*/ 0 h 18288"/>
              <a:gd name="connsiteX6" fmla="*/ 4005072 w 6675120"/>
              <a:gd name="connsiteY6" fmla="*/ 0 h 18288"/>
              <a:gd name="connsiteX7" fmla="*/ 4605833 w 6675120"/>
              <a:gd name="connsiteY7" fmla="*/ 0 h 18288"/>
              <a:gd name="connsiteX8" fmla="*/ 5406847 w 6675120"/>
              <a:gd name="connsiteY8" fmla="*/ 0 h 18288"/>
              <a:gd name="connsiteX9" fmla="*/ 6074359 w 6675120"/>
              <a:gd name="connsiteY9" fmla="*/ 0 h 18288"/>
              <a:gd name="connsiteX10" fmla="*/ 6675120 w 6675120"/>
              <a:gd name="connsiteY10" fmla="*/ 0 h 18288"/>
              <a:gd name="connsiteX11" fmla="*/ 6675120 w 6675120"/>
              <a:gd name="connsiteY11" fmla="*/ 18288 h 18288"/>
              <a:gd name="connsiteX12" fmla="*/ 6141110 w 6675120"/>
              <a:gd name="connsiteY12" fmla="*/ 18288 h 18288"/>
              <a:gd name="connsiteX13" fmla="*/ 5340096 w 6675120"/>
              <a:gd name="connsiteY13" fmla="*/ 18288 h 18288"/>
              <a:gd name="connsiteX14" fmla="*/ 4806086 w 6675120"/>
              <a:gd name="connsiteY14" fmla="*/ 18288 h 18288"/>
              <a:gd name="connsiteX15" fmla="*/ 4338828 w 6675120"/>
              <a:gd name="connsiteY15" fmla="*/ 18288 h 18288"/>
              <a:gd name="connsiteX16" fmla="*/ 3871570 w 6675120"/>
              <a:gd name="connsiteY16" fmla="*/ 18288 h 18288"/>
              <a:gd name="connsiteX17" fmla="*/ 3137306 w 6675120"/>
              <a:gd name="connsiteY17" fmla="*/ 18288 h 18288"/>
              <a:gd name="connsiteX18" fmla="*/ 2670048 w 6675120"/>
              <a:gd name="connsiteY18" fmla="*/ 18288 h 18288"/>
              <a:gd name="connsiteX19" fmla="*/ 2002536 w 6675120"/>
              <a:gd name="connsiteY19" fmla="*/ 18288 h 18288"/>
              <a:gd name="connsiteX20" fmla="*/ 1468526 w 6675120"/>
              <a:gd name="connsiteY20" fmla="*/ 18288 h 18288"/>
              <a:gd name="connsiteX21" fmla="*/ 801014 w 6675120"/>
              <a:gd name="connsiteY21" fmla="*/ 18288 h 18288"/>
              <a:gd name="connsiteX22" fmla="*/ 0 w 6675120"/>
              <a:gd name="connsiteY22" fmla="*/ 18288 h 18288"/>
              <a:gd name="connsiteX23" fmla="*/ 0 w 667512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5120" h="18288" fill="none" extrusionOk="0">
                <a:moveTo>
                  <a:pt x="0" y="0"/>
                </a:moveTo>
                <a:cubicBezTo>
                  <a:pt x="264947" y="4196"/>
                  <a:pt x="337780" y="-25883"/>
                  <a:pt x="667512" y="0"/>
                </a:cubicBezTo>
                <a:cubicBezTo>
                  <a:pt x="997244" y="25883"/>
                  <a:pt x="1086242" y="12860"/>
                  <a:pt x="1335024" y="0"/>
                </a:cubicBezTo>
                <a:cubicBezTo>
                  <a:pt x="1583806" y="-12860"/>
                  <a:pt x="1824608" y="2083"/>
                  <a:pt x="2002536" y="0"/>
                </a:cubicBezTo>
                <a:cubicBezTo>
                  <a:pt x="2180464" y="-2083"/>
                  <a:pt x="2457569" y="22874"/>
                  <a:pt x="2803550" y="0"/>
                </a:cubicBezTo>
                <a:cubicBezTo>
                  <a:pt x="3149531" y="-22874"/>
                  <a:pt x="3189875" y="-8846"/>
                  <a:pt x="3537814" y="0"/>
                </a:cubicBezTo>
                <a:cubicBezTo>
                  <a:pt x="3885753" y="8846"/>
                  <a:pt x="3821119" y="-23096"/>
                  <a:pt x="4005072" y="0"/>
                </a:cubicBezTo>
                <a:cubicBezTo>
                  <a:pt x="4189025" y="23096"/>
                  <a:pt x="4365636" y="-24898"/>
                  <a:pt x="4605833" y="0"/>
                </a:cubicBezTo>
                <a:cubicBezTo>
                  <a:pt x="4846030" y="24898"/>
                  <a:pt x="5227717" y="23706"/>
                  <a:pt x="5406847" y="0"/>
                </a:cubicBezTo>
                <a:cubicBezTo>
                  <a:pt x="5585977" y="-23706"/>
                  <a:pt x="5924251" y="9394"/>
                  <a:pt x="6074359" y="0"/>
                </a:cubicBezTo>
                <a:cubicBezTo>
                  <a:pt x="6224467" y="-9394"/>
                  <a:pt x="6490073" y="-10441"/>
                  <a:pt x="6675120" y="0"/>
                </a:cubicBezTo>
                <a:cubicBezTo>
                  <a:pt x="6675319" y="6953"/>
                  <a:pt x="6675571" y="11564"/>
                  <a:pt x="6675120" y="18288"/>
                </a:cubicBezTo>
                <a:cubicBezTo>
                  <a:pt x="6553601" y="-7864"/>
                  <a:pt x="6248325" y="7529"/>
                  <a:pt x="6141110" y="18288"/>
                </a:cubicBezTo>
                <a:cubicBezTo>
                  <a:pt x="6033895" y="29048"/>
                  <a:pt x="5505724" y="15318"/>
                  <a:pt x="5340096" y="18288"/>
                </a:cubicBezTo>
                <a:cubicBezTo>
                  <a:pt x="5174468" y="21258"/>
                  <a:pt x="4994269" y="24023"/>
                  <a:pt x="4806086" y="18288"/>
                </a:cubicBezTo>
                <a:cubicBezTo>
                  <a:pt x="4617903" y="12554"/>
                  <a:pt x="4469609" y="1209"/>
                  <a:pt x="4338828" y="18288"/>
                </a:cubicBezTo>
                <a:cubicBezTo>
                  <a:pt x="4208047" y="35367"/>
                  <a:pt x="3989786" y="11302"/>
                  <a:pt x="3871570" y="18288"/>
                </a:cubicBezTo>
                <a:cubicBezTo>
                  <a:pt x="3753354" y="25274"/>
                  <a:pt x="3330063" y="41200"/>
                  <a:pt x="3137306" y="18288"/>
                </a:cubicBezTo>
                <a:cubicBezTo>
                  <a:pt x="2944549" y="-4624"/>
                  <a:pt x="2883437" y="21433"/>
                  <a:pt x="2670048" y="18288"/>
                </a:cubicBezTo>
                <a:cubicBezTo>
                  <a:pt x="2456659" y="15143"/>
                  <a:pt x="2228721" y="31901"/>
                  <a:pt x="2002536" y="18288"/>
                </a:cubicBezTo>
                <a:cubicBezTo>
                  <a:pt x="1776351" y="4675"/>
                  <a:pt x="1594704" y="29342"/>
                  <a:pt x="1468526" y="18288"/>
                </a:cubicBezTo>
                <a:cubicBezTo>
                  <a:pt x="1342348" y="7235"/>
                  <a:pt x="970664" y="16535"/>
                  <a:pt x="801014" y="18288"/>
                </a:cubicBezTo>
                <a:cubicBezTo>
                  <a:pt x="631364" y="20041"/>
                  <a:pt x="249888" y="-2384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675120" h="18288" stroke="0" extrusionOk="0">
                <a:moveTo>
                  <a:pt x="0" y="0"/>
                </a:moveTo>
                <a:cubicBezTo>
                  <a:pt x="141353" y="5871"/>
                  <a:pt x="367508" y="5314"/>
                  <a:pt x="600761" y="0"/>
                </a:cubicBezTo>
                <a:cubicBezTo>
                  <a:pt x="834014" y="-5314"/>
                  <a:pt x="864347" y="-22719"/>
                  <a:pt x="1068019" y="0"/>
                </a:cubicBezTo>
                <a:cubicBezTo>
                  <a:pt x="1271691" y="22719"/>
                  <a:pt x="1678197" y="-21504"/>
                  <a:pt x="1869034" y="0"/>
                </a:cubicBezTo>
                <a:cubicBezTo>
                  <a:pt x="2059871" y="21504"/>
                  <a:pt x="2328430" y="26323"/>
                  <a:pt x="2469794" y="0"/>
                </a:cubicBezTo>
                <a:cubicBezTo>
                  <a:pt x="2611158" y="-26323"/>
                  <a:pt x="2788251" y="-10120"/>
                  <a:pt x="3070555" y="0"/>
                </a:cubicBezTo>
                <a:cubicBezTo>
                  <a:pt x="3352859" y="10120"/>
                  <a:pt x="3622277" y="-34482"/>
                  <a:pt x="3871570" y="0"/>
                </a:cubicBezTo>
                <a:cubicBezTo>
                  <a:pt x="4120863" y="34482"/>
                  <a:pt x="4160231" y="-8921"/>
                  <a:pt x="4405579" y="0"/>
                </a:cubicBezTo>
                <a:cubicBezTo>
                  <a:pt x="4650927" y="8921"/>
                  <a:pt x="5018589" y="-9017"/>
                  <a:pt x="5206594" y="0"/>
                </a:cubicBezTo>
                <a:cubicBezTo>
                  <a:pt x="5394600" y="9017"/>
                  <a:pt x="5721981" y="-4027"/>
                  <a:pt x="6007608" y="0"/>
                </a:cubicBezTo>
                <a:cubicBezTo>
                  <a:pt x="6293235" y="4027"/>
                  <a:pt x="6422836" y="12919"/>
                  <a:pt x="6675120" y="0"/>
                </a:cubicBezTo>
                <a:cubicBezTo>
                  <a:pt x="6674746" y="4865"/>
                  <a:pt x="6675067" y="13608"/>
                  <a:pt x="6675120" y="18288"/>
                </a:cubicBezTo>
                <a:cubicBezTo>
                  <a:pt x="6323659" y="11415"/>
                  <a:pt x="6287932" y="25618"/>
                  <a:pt x="5940857" y="18288"/>
                </a:cubicBezTo>
                <a:cubicBezTo>
                  <a:pt x="5593782" y="10958"/>
                  <a:pt x="5307601" y="34491"/>
                  <a:pt x="5139842" y="18288"/>
                </a:cubicBezTo>
                <a:cubicBezTo>
                  <a:pt x="4972083" y="2085"/>
                  <a:pt x="4678618" y="48151"/>
                  <a:pt x="4338828" y="18288"/>
                </a:cubicBezTo>
                <a:cubicBezTo>
                  <a:pt x="3999038" y="-11575"/>
                  <a:pt x="3986302" y="34705"/>
                  <a:pt x="3804818" y="18288"/>
                </a:cubicBezTo>
                <a:cubicBezTo>
                  <a:pt x="3623334" y="1872"/>
                  <a:pt x="3381257" y="-3868"/>
                  <a:pt x="3137306" y="18288"/>
                </a:cubicBezTo>
                <a:cubicBezTo>
                  <a:pt x="2893355" y="40444"/>
                  <a:pt x="2705604" y="56957"/>
                  <a:pt x="2336292" y="18288"/>
                </a:cubicBezTo>
                <a:cubicBezTo>
                  <a:pt x="1966980" y="-20381"/>
                  <a:pt x="1971276" y="-14782"/>
                  <a:pt x="1668780" y="18288"/>
                </a:cubicBezTo>
                <a:cubicBezTo>
                  <a:pt x="1366284" y="51358"/>
                  <a:pt x="1334990" y="-4939"/>
                  <a:pt x="1201522" y="18288"/>
                </a:cubicBezTo>
                <a:cubicBezTo>
                  <a:pt x="1068054" y="41515"/>
                  <a:pt x="845720" y="40960"/>
                  <a:pt x="667512" y="18288"/>
                </a:cubicBezTo>
                <a:cubicBezTo>
                  <a:pt x="489304" y="-4384"/>
                  <a:pt x="263839" y="43234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37" y="1970895"/>
            <a:ext cx="2230177" cy="4906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Colour Contrast Analyser</a:t>
            </a:r>
            <a:r>
              <a:rPr lang="en-US" dirty="0">
                <a:ea typeface="+mn-lt"/>
                <a:cs typeface="+mn-lt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8BE25-3AD5-2C2E-AE39-4D2405348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08" y="2016132"/>
            <a:ext cx="1100310" cy="110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D0BB7-43DF-08A5-C776-C2128B3E3CD4}"/>
              </a:ext>
            </a:extLst>
          </p:cNvPr>
          <p:cNvSpPr txBox="1">
            <a:spLocks/>
          </p:cNvSpPr>
          <p:nvPr/>
        </p:nvSpPr>
        <p:spPr>
          <a:xfrm>
            <a:off x="349737" y="4419044"/>
            <a:ext cx="1718549" cy="468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a typeface="+mn-lt"/>
                <a:cs typeface="+mn-lt"/>
                <a:hlinkClick r:id="rId5"/>
              </a:rPr>
              <a:t>Color Contrast Pal</a:t>
            </a:r>
            <a:r>
              <a:rPr lang="en-US" dirty="0">
                <a:ea typeface="+mn-lt"/>
                <a:cs typeface="+mn-lt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500C5-14AD-CF5C-3FAC-8B475C05B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286" y="3957027"/>
            <a:ext cx="2313863" cy="215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49B600-DB62-187C-FC45-D81CEE85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893" y="5205142"/>
            <a:ext cx="1019048" cy="66666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DC3D5A-C2BC-98EA-7FD0-5DF9C7818C55}"/>
              </a:ext>
            </a:extLst>
          </p:cNvPr>
          <p:cNvSpPr txBox="1">
            <a:spLocks/>
          </p:cNvSpPr>
          <p:nvPr/>
        </p:nvSpPr>
        <p:spPr>
          <a:xfrm>
            <a:off x="5010694" y="1970895"/>
            <a:ext cx="3840669" cy="490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a typeface="+mn-lt"/>
                <a:cs typeface="+mn-lt"/>
                <a:hlinkClick r:id="rId8"/>
              </a:rPr>
              <a:t>WebAIM Website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F4AF5-B8F2-A774-B264-C27CF524D357}"/>
              </a:ext>
            </a:extLst>
          </p:cNvPr>
          <p:cNvSpPr txBox="1"/>
          <p:nvPr/>
        </p:nvSpPr>
        <p:spPr>
          <a:xfrm>
            <a:off x="5010694" y="3831771"/>
            <a:ext cx="254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9"/>
              </a:rPr>
              <a:t>Contrast Grid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7DAF34-44DD-35B1-C183-DEF9BBFB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59" y="1970895"/>
            <a:ext cx="2730480" cy="72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91E578-31DA-6277-C44E-813012B4D2A5}"/>
              </a:ext>
            </a:extLst>
          </p:cNvPr>
          <p:cNvSpPr txBox="1"/>
          <p:nvPr/>
        </p:nvSpPr>
        <p:spPr>
          <a:xfrm>
            <a:off x="5010694" y="5205142"/>
            <a:ext cx="28316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a typeface="+mn-lt"/>
                <a:cs typeface="+mn-lt"/>
                <a:hlinkClick r:id="rId11"/>
              </a:rPr>
              <a:t>Color Simulations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304A6-FFC9-3E33-FFE7-DA55095B5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7893" y="3696276"/>
            <a:ext cx="820486" cy="95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04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Tools to Check Word and PowerPoint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67586" y="978699"/>
            <a:ext cx="7040880" cy="45719"/>
          </a:xfrm>
          <a:custGeom>
            <a:avLst/>
            <a:gdLst>
              <a:gd name="connsiteX0" fmla="*/ 0 w 7040880"/>
              <a:gd name="connsiteY0" fmla="*/ 0 h 45719"/>
              <a:gd name="connsiteX1" fmla="*/ 428854 w 7040880"/>
              <a:gd name="connsiteY1" fmla="*/ 0 h 45719"/>
              <a:gd name="connsiteX2" fmla="*/ 1209751 w 7040880"/>
              <a:gd name="connsiteY2" fmla="*/ 0 h 45719"/>
              <a:gd name="connsiteX3" fmla="*/ 1920240 w 7040880"/>
              <a:gd name="connsiteY3" fmla="*/ 0 h 45719"/>
              <a:gd name="connsiteX4" fmla="*/ 2349094 w 7040880"/>
              <a:gd name="connsiteY4" fmla="*/ 0 h 45719"/>
              <a:gd name="connsiteX5" fmla="*/ 2918765 w 7040880"/>
              <a:gd name="connsiteY5" fmla="*/ 0 h 45719"/>
              <a:gd name="connsiteX6" fmla="*/ 3699662 w 7040880"/>
              <a:gd name="connsiteY6" fmla="*/ 0 h 45719"/>
              <a:gd name="connsiteX7" fmla="*/ 4339742 w 7040880"/>
              <a:gd name="connsiteY7" fmla="*/ 0 h 45719"/>
              <a:gd name="connsiteX8" fmla="*/ 5050231 w 7040880"/>
              <a:gd name="connsiteY8" fmla="*/ 0 h 45719"/>
              <a:gd name="connsiteX9" fmla="*/ 5619902 w 7040880"/>
              <a:gd name="connsiteY9" fmla="*/ 0 h 45719"/>
              <a:gd name="connsiteX10" fmla="*/ 6259982 w 7040880"/>
              <a:gd name="connsiteY10" fmla="*/ 0 h 45719"/>
              <a:gd name="connsiteX11" fmla="*/ 7040880 w 7040880"/>
              <a:gd name="connsiteY11" fmla="*/ 0 h 45719"/>
              <a:gd name="connsiteX12" fmla="*/ 7040880 w 7040880"/>
              <a:gd name="connsiteY12" fmla="*/ 45719 h 45719"/>
              <a:gd name="connsiteX13" fmla="*/ 6612026 w 7040880"/>
              <a:gd name="connsiteY13" fmla="*/ 45719 h 45719"/>
              <a:gd name="connsiteX14" fmla="*/ 6183173 w 7040880"/>
              <a:gd name="connsiteY14" fmla="*/ 45719 h 45719"/>
              <a:gd name="connsiteX15" fmla="*/ 5472684 w 7040880"/>
              <a:gd name="connsiteY15" fmla="*/ 45719 h 45719"/>
              <a:gd name="connsiteX16" fmla="*/ 5043830 w 7040880"/>
              <a:gd name="connsiteY16" fmla="*/ 45719 h 45719"/>
              <a:gd name="connsiteX17" fmla="*/ 4403750 w 7040880"/>
              <a:gd name="connsiteY17" fmla="*/ 45719 h 45719"/>
              <a:gd name="connsiteX18" fmla="*/ 3904488 w 7040880"/>
              <a:gd name="connsiteY18" fmla="*/ 45719 h 45719"/>
              <a:gd name="connsiteX19" fmla="*/ 3264408 w 7040880"/>
              <a:gd name="connsiteY19" fmla="*/ 45719 h 45719"/>
              <a:gd name="connsiteX20" fmla="*/ 2624328 w 7040880"/>
              <a:gd name="connsiteY20" fmla="*/ 45719 h 45719"/>
              <a:gd name="connsiteX21" fmla="*/ 1984248 w 7040880"/>
              <a:gd name="connsiteY21" fmla="*/ 45719 h 45719"/>
              <a:gd name="connsiteX22" fmla="*/ 1344168 w 7040880"/>
              <a:gd name="connsiteY22" fmla="*/ 45719 h 45719"/>
              <a:gd name="connsiteX23" fmla="*/ 774497 w 7040880"/>
              <a:gd name="connsiteY23" fmla="*/ 45719 h 45719"/>
              <a:gd name="connsiteX24" fmla="*/ 0 w 7040880"/>
              <a:gd name="connsiteY24" fmla="*/ 45719 h 45719"/>
              <a:gd name="connsiteX25" fmla="*/ 0 w 7040880"/>
              <a:gd name="connsiteY25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40880" h="45719" fill="none" extrusionOk="0">
                <a:moveTo>
                  <a:pt x="0" y="0"/>
                </a:moveTo>
                <a:cubicBezTo>
                  <a:pt x="164987" y="-14455"/>
                  <a:pt x="323257" y="-4721"/>
                  <a:pt x="428854" y="0"/>
                </a:cubicBezTo>
                <a:cubicBezTo>
                  <a:pt x="534451" y="4721"/>
                  <a:pt x="864222" y="-1265"/>
                  <a:pt x="1209751" y="0"/>
                </a:cubicBezTo>
                <a:cubicBezTo>
                  <a:pt x="1555280" y="1265"/>
                  <a:pt x="1645923" y="32164"/>
                  <a:pt x="1920240" y="0"/>
                </a:cubicBezTo>
                <a:cubicBezTo>
                  <a:pt x="2194557" y="-32164"/>
                  <a:pt x="2213307" y="-2944"/>
                  <a:pt x="2349094" y="0"/>
                </a:cubicBezTo>
                <a:cubicBezTo>
                  <a:pt x="2484881" y="2944"/>
                  <a:pt x="2774911" y="-26484"/>
                  <a:pt x="2918765" y="0"/>
                </a:cubicBezTo>
                <a:cubicBezTo>
                  <a:pt x="3062619" y="26484"/>
                  <a:pt x="3534826" y="28197"/>
                  <a:pt x="3699662" y="0"/>
                </a:cubicBezTo>
                <a:cubicBezTo>
                  <a:pt x="3864498" y="-28197"/>
                  <a:pt x="4147755" y="-24896"/>
                  <a:pt x="4339742" y="0"/>
                </a:cubicBezTo>
                <a:cubicBezTo>
                  <a:pt x="4531729" y="24896"/>
                  <a:pt x="4728776" y="750"/>
                  <a:pt x="5050231" y="0"/>
                </a:cubicBezTo>
                <a:cubicBezTo>
                  <a:pt x="5371686" y="-750"/>
                  <a:pt x="5480953" y="-14597"/>
                  <a:pt x="5619902" y="0"/>
                </a:cubicBezTo>
                <a:cubicBezTo>
                  <a:pt x="5758851" y="14597"/>
                  <a:pt x="6042412" y="2995"/>
                  <a:pt x="6259982" y="0"/>
                </a:cubicBezTo>
                <a:cubicBezTo>
                  <a:pt x="6477552" y="-2995"/>
                  <a:pt x="6849106" y="8163"/>
                  <a:pt x="7040880" y="0"/>
                </a:cubicBezTo>
                <a:cubicBezTo>
                  <a:pt x="7039993" y="12764"/>
                  <a:pt x="7040263" y="30199"/>
                  <a:pt x="7040880" y="45719"/>
                </a:cubicBezTo>
                <a:cubicBezTo>
                  <a:pt x="6908017" y="62775"/>
                  <a:pt x="6720213" y="45118"/>
                  <a:pt x="6612026" y="45719"/>
                </a:cubicBezTo>
                <a:cubicBezTo>
                  <a:pt x="6503839" y="46320"/>
                  <a:pt x="6351553" y="65008"/>
                  <a:pt x="6183173" y="45719"/>
                </a:cubicBezTo>
                <a:cubicBezTo>
                  <a:pt x="6014793" y="26430"/>
                  <a:pt x="5792108" y="45461"/>
                  <a:pt x="5472684" y="45719"/>
                </a:cubicBezTo>
                <a:cubicBezTo>
                  <a:pt x="5153260" y="45977"/>
                  <a:pt x="5153873" y="42478"/>
                  <a:pt x="5043830" y="45719"/>
                </a:cubicBezTo>
                <a:cubicBezTo>
                  <a:pt x="4933787" y="48960"/>
                  <a:pt x="4622400" y="25956"/>
                  <a:pt x="4403750" y="45719"/>
                </a:cubicBezTo>
                <a:cubicBezTo>
                  <a:pt x="4185100" y="65482"/>
                  <a:pt x="4071382" y="70015"/>
                  <a:pt x="3904488" y="45719"/>
                </a:cubicBezTo>
                <a:cubicBezTo>
                  <a:pt x="3737594" y="21423"/>
                  <a:pt x="3568712" y="26135"/>
                  <a:pt x="3264408" y="45719"/>
                </a:cubicBezTo>
                <a:cubicBezTo>
                  <a:pt x="2960104" y="65303"/>
                  <a:pt x="2933463" y="22166"/>
                  <a:pt x="2624328" y="45719"/>
                </a:cubicBezTo>
                <a:cubicBezTo>
                  <a:pt x="2315193" y="69272"/>
                  <a:pt x="2152700" y="40704"/>
                  <a:pt x="1984248" y="45719"/>
                </a:cubicBezTo>
                <a:cubicBezTo>
                  <a:pt x="1815796" y="50734"/>
                  <a:pt x="1626596" y="41505"/>
                  <a:pt x="1344168" y="45719"/>
                </a:cubicBezTo>
                <a:cubicBezTo>
                  <a:pt x="1061740" y="49933"/>
                  <a:pt x="1039638" y="51354"/>
                  <a:pt x="774497" y="45719"/>
                </a:cubicBezTo>
                <a:cubicBezTo>
                  <a:pt x="509356" y="40084"/>
                  <a:pt x="175496" y="20458"/>
                  <a:pt x="0" y="45719"/>
                </a:cubicBezTo>
                <a:cubicBezTo>
                  <a:pt x="1417" y="28603"/>
                  <a:pt x="-172" y="13440"/>
                  <a:pt x="0" y="0"/>
                </a:cubicBezTo>
                <a:close/>
              </a:path>
              <a:path w="7040880" h="45719" stroke="0" extrusionOk="0">
                <a:moveTo>
                  <a:pt x="0" y="0"/>
                </a:moveTo>
                <a:cubicBezTo>
                  <a:pt x="275789" y="-25213"/>
                  <a:pt x="356969" y="-12796"/>
                  <a:pt x="569671" y="0"/>
                </a:cubicBezTo>
                <a:cubicBezTo>
                  <a:pt x="782373" y="12796"/>
                  <a:pt x="785162" y="246"/>
                  <a:pt x="998525" y="0"/>
                </a:cubicBezTo>
                <a:cubicBezTo>
                  <a:pt x="1211888" y="-246"/>
                  <a:pt x="1617810" y="-28331"/>
                  <a:pt x="1779422" y="0"/>
                </a:cubicBezTo>
                <a:cubicBezTo>
                  <a:pt x="1941034" y="28331"/>
                  <a:pt x="2165419" y="8463"/>
                  <a:pt x="2349094" y="0"/>
                </a:cubicBezTo>
                <a:cubicBezTo>
                  <a:pt x="2532769" y="-8463"/>
                  <a:pt x="2699305" y="22050"/>
                  <a:pt x="2918765" y="0"/>
                </a:cubicBezTo>
                <a:cubicBezTo>
                  <a:pt x="3138225" y="-22050"/>
                  <a:pt x="3444248" y="11383"/>
                  <a:pt x="3699662" y="0"/>
                </a:cubicBezTo>
                <a:cubicBezTo>
                  <a:pt x="3955076" y="-11383"/>
                  <a:pt x="4026916" y="3766"/>
                  <a:pt x="4198925" y="0"/>
                </a:cubicBezTo>
                <a:cubicBezTo>
                  <a:pt x="4370934" y="-3766"/>
                  <a:pt x="4765273" y="-9601"/>
                  <a:pt x="4979822" y="0"/>
                </a:cubicBezTo>
                <a:cubicBezTo>
                  <a:pt x="5194371" y="9601"/>
                  <a:pt x="5487520" y="-21593"/>
                  <a:pt x="5760720" y="0"/>
                </a:cubicBezTo>
                <a:cubicBezTo>
                  <a:pt x="6033920" y="21593"/>
                  <a:pt x="6246735" y="28921"/>
                  <a:pt x="6400800" y="0"/>
                </a:cubicBezTo>
                <a:cubicBezTo>
                  <a:pt x="6554865" y="-28921"/>
                  <a:pt x="6754268" y="-1455"/>
                  <a:pt x="7040880" y="0"/>
                </a:cubicBezTo>
                <a:cubicBezTo>
                  <a:pt x="7040907" y="15012"/>
                  <a:pt x="7041060" y="35513"/>
                  <a:pt x="7040880" y="45719"/>
                </a:cubicBezTo>
                <a:cubicBezTo>
                  <a:pt x="6872760" y="62019"/>
                  <a:pt x="6805980" y="36497"/>
                  <a:pt x="6612026" y="45719"/>
                </a:cubicBezTo>
                <a:cubicBezTo>
                  <a:pt x="6418072" y="54941"/>
                  <a:pt x="6193668" y="38576"/>
                  <a:pt x="5831129" y="45719"/>
                </a:cubicBezTo>
                <a:cubicBezTo>
                  <a:pt x="5468590" y="52862"/>
                  <a:pt x="5464698" y="56922"/>
                  <a:pt x="5331866" y="45719"/>
                </a:cubicBezTo>
                <a:cubicBezTo>
                  <a:pt x="5199034" y="34516"/>
                  <a:pt x="4942016" y="37736"/>
                  <a:pt x="4691786" y="45719"/>
                </a:cubicBezTo>
                <a:cubicBezTo>
                  <a:pt x="4441556" y="53702"/>
                  <a:pt x="4210150" y="33454"/>
                  <a:pt x="3910889" y="45719"/>
                </a:cubicBezTo>
                <a:cubicBezTo>
                  <a:pt x="3611628" y="57984"/>
                  <a:pt x="3483342" y="18593"/>
                  <a:pt x="3270809" y="45719"/>
                </a:cubicBezTo>
                <a:cubicBezTo>
                  <a:pt x="3058276" y="72845"/>
                  <a:pt x="2943634" y="58459"/>
                  <a:pt x="2841955" y="45719"/>
                </a:cubicBezTo>
                <a:cubicBezTo>
                  <a:pt x="2740276" y="32979"/>
                  <a:pt x="2582677" y="57756"/>
                  <a:pt x="2342693" y="45719"/>
                </a:cubicBezTo>
                <a:cubicBezTo>
                  <a:pt x="2102709" y="33682"/>
                  <a:pt x="1849876" y="82240"/>
                  <a:pt x="1561795" y="45719"/>
                </a:cubicBezTo>
                <a:cubicBezTo>
                  <a:pt x="1273714" y="9198"/>
                  <a:pt x="1085533" y="15264"/>
                  <a:pt x="921715" y="45719"/>
                </a:cubicBezTo>
                <a:cubicBezTo>
                  <a:pt x="757897" y="76174"/>
                  <a:pt x="263457" y="33834"/>
                  <a:pt x="0" y="45719"/>
                </a:cubicBezTo>
                <a:cubicBezTo>
                  <a:pt x="-708" y="32526"/>
                  <a:pt x="1955" y="18717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2" y="1376559"/>
            <a:ext cx="10770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Microsoft Office Accessibility Tool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Review &gt; Check Accessibility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Blackboard Ally (if you have access to a Bb course or organization)</a:t>
            </a:r>
          </a:p>
        </p:txBody>
      </p:sp>
      <p:pic>
        <p:nvPicPr>
          <p:cNvPr id="6" name="Picture 5" descr="Screenshot of Office Ribbon in Review tab with Check Accessibility feature highlighted.">
            <a:extLst>
              <a:ext uri="{FF2B5EF4-FFF2-40B4-BE49-F238E27FC236}">
                <a16:creationId xmlns:a16="http://schemas.microsoft.com/office/drawing/2014/main" id="{0DEE05FF-884B-9101-A27A-96A4496F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3" y="3673280"/>
            <a:ext cx="3126537" cy="262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Blackboard Ally logo">
            <a:extLst>
              <a:ext uri="{FF2B5EF4-FFF2-40B4-BE49-F238E27FC236}">
                <a16:creationId xmlns:a16="http://schemas.microsoft.com/office/drawing/2014/main" id="{2CDFDEAB-B217-9F96-6459-D2DF25EE2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36" y="3673280"/>
            <a:ext cx="3664132" cy="261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968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Tools to Check Websites 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08979" y="978699"/>
            <a:ext cx="4885331" cy="45719"/>
          </a:xfrm>
          <a:custGeom>
            <a:avLst/>
            <a:gdLst>
              <a:gd name="connsiteX0" fmla="*/ 0 w 4885331"/>
              <a:gd name="connsiteY0" fmla="*/ 0 h 45719"/>
              <a:gd name="connsiteX1" fmla="*/ 649051 w 4885331"/>
              <a:gd name="connsiteY1" fmla="*/ 0 h 45719"/>
              <a:gd name="connsiteX2" fmla="*/ 1200396 w 4885331"/>
              <a:gd name="connsiteY2" fmla="*/ 0 h 45719"/>
              <a:gd name="connsiteX3" fmla="*/ 1800593 w 4885331"/>
              <a:gd name="connsiteY3" fmla="*/ 0 h 45719"/>
              <a:gd name="connsiteX4" fmla="*/ 2547351 w 4885331"/>
              <a:gd name="connsiteY4" fmla="*/ 0 h 45719"/>
              <a:gd name="connsiteX5" fmla="*/ 3196402 w 4885331"/>
              <a:gd name="connsiteY5" fmla="*/ 0 h 45719"/>
              <a:gd name="connsiteX6" fmla="*/ 3796600 w 4885331"/>
              <a:gd name="connsiteY6" fmla="*/ 0 h 45719"/>
              <a:gd name="connsiteX7" fmla="*/ 4885331 w 4885331"/>
              <a:gd name="connsiteY7" fmla="*/ 0 h 45719"/>
              <a:gd name="connsiteX8" fmla="*/ 4885331 w 4885331"/>
              <a:gd name="connsiteY8" fmla="*/ 45719 h 45719"/>
              <a:gd name="connsiteX9" fmla="*/ 4187427 w 4885331"/>
              <a:gd name="connsiteY9" fmla="*/ 45719 h 45719"/>
              <a:gd name="connsiteX10" fmla="*/ 3587229 w 4885331"/>
              <a:gd name="connsiteY10" fmla="*/ 45719 h 45719"/>
              <a:gd name="connsiteX11" fmla="*/ 2791618 w 4885331"/>
              <a:gd name="connsiteY11" fmla="*/ 45719 h 45719"/>
              <a:gd name="connsiteX12" fmla="*/ 2142567 w 4885331"/>
              <a:gd name="connsiteY12" fmla="*/ 45719 h 45719"/>
              <a:gd name="connsiteX13" fmla="*/ 1591222 w 4885331"/>
              <a:gd name="connsiteY13" fmla="*/ 45719 h 45719"/>
              <a:gd name="connsiteX14" fmla="*/ 844464 w 4885331"/>
              <a:gd name="connsiteY14" fmla="*/ 45719 h 45719"/>
              <a:gd name="connsiteX15" fmla="*/ 0 w 4885331"/>
              <a:gd name="connsiteY15" fmla="*/ 45719 h 45719"/>
              <a:gd name="connsiteX16" fmla="*/ 0 w 4885331"/>
              <a:gd name="connsiteY16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5331" h="45719" fill="none" extrusionOk="0">
                <a:moveTo>
                  <a:pt x="0" y="0"/>
                </a:moveTo>
                <a:cubicBezTo>
                  <a:pt x="191741" y="-5077"/>
                  <a:pt x="460518" y="-5484"/>
                  <a:pt x="649051" y="0"/>
                </a:cubicBezTo>
                <a:cubicBezTo>
                  <a:pt x="837584" y="5484"/>
                  <a:pt x="928569" y="26393"/>
                  <a:pt x="1200396" y="0"/>
                </a:cubicBezTo>
                <a:cubicBezTo>
                  <a:pt x="1472223" y="-26393"/>
                  <a:pt x="1563182" y="-22707"/>
                  <a:pt x="1800593" y="0"/>
                </a:cubicBezTo>
                <a:cubicBezTo>
                  <a:pt x="2038004" y="22707"/>
                  <a:pt x="2388871" y="-4189"/>
                  <a:pt x="2547351" y="0"/>
                </a:cubicBezTo>
                <a:cubicBezTo>
                  <a:pt x="2705831" y="4189"/>
                  <a:pt x="2899141" y="-15810"/>
                  <a:pt x="3196402" y="0"/>
                </a:cubicBezTo>
                <a:cubicBezTo>
                  <a:pt x="3493663" y="15810"/>
                  <a:pt x="3621993" y="26903"/>
                  <a:pt x="3796600" y="0"/>
                </a:cubicBezTo>
                <a:cubicBezTo>
                  <a:pt x="3971207" y="-26903"/>
                  <a:pt x="4411820" y="-11417"/>
                  <a:pt x="4885331" y="0"/>
                </a:cubicBezTo>
                <a:cubicBezTo>
                  <a:pt x="4884727" y="12205"/>
                  <a:pt x="4886040" y="26576"/>
                  <a:pt x="4885331" y="45719"/>
                </a:cubicBezTo>
                <a:cubicBezTo>
                  <a:pt x="4560096" y="32221"/>
                  <a:pt x="4407323" y="19525"/>
                  <a:pt x="4187427" y="45719"/>
                </a:cubicBezTo>
                <a:cubicBezTo>
                  <a:pt x="3967531" y="71913"/>
                  <a:pt x="3817907" y="40684"/>
                  <a:pt x="3587229" y="45719"/>
                </a:cubicBezTo>
                <a:cubicBezTo>
                  <a:pt x="3356551" y="50754"/>
                  <a:pt x="3049994" y="39012"/>
                  <a:pt x="2791618" y="45719"/>
                </a:cubicBezTo>
                <a:cubicBezTo>
                  <a:pt x="2533242" y="52426"/>
                  <a:pt x="2291274" y="14118"/>
                  <a:pt x="2142567" y="45719"/>
                </a:cubicBezTo>
                <a:cubicBezTo>
                  <a:pt x="1993860" y="77320"/>
                  <a:pt x="1763344" y="69982"/>
                  <a:pt x="1591222" y="45719"/>
                </a:cubicBezTo>
                <a:cubicBezTo>
                  <a:pt x="1419101" y="21456"/>
                  <a:pt x="1051681" y="66350"/>
                  <a:pt x="844464" y="45719"/>
                </a:cubicBezTo>
                <a:cubicBezTo>
                  <a:pt x="637247" y="25088"/>
                  <a:pt x="373388" y="48833"/>
                  <a:pt x="0" y="45719"/>
                </a:cubicBezTo>
                <a:cubicBezTo>
                  <a:pt x="-553" y="24164"/>
                  <a:pt x="1835" y="18692"/>
                  <a:pt x="0" y="0"/>
                </a:cubicBezTo>
                <a:close/>
              </a:path>
              <a:path w="4885331" h="45719" stroke="0" extrusionOk="0">
                <a:moveTo>
                  <a:pt x="0" y="0"/>
                </a:moveTo>
                <a:cubicBezTo>
                  <a:pt x="136405" y="-25969"/>
                  <a:pt x="383368" y="20306"/>
                  <a:pt x="649051" y="0"/>
                </a:cubicBezTo>
                <a:cubicBezTo>
                  <a:pt x="914734" y="-20306"/>
                  <a:pt x="1045787" y="8256"/>
                  <a:pt x="1200396" y="0"/>
                </a:cubicBezTo>
                <a:cubicBezTo>
                  <a:pt x="1355005" y="-8256"/>
                  <a:pt x="1631186" y="-31058"/>
                  <a:pt x="1996007" y="0"/>
                </a:cubicBezTo>
                <a:cubicBezTo>
                  <a:pt x="2360828" y="31058"/>
                  <a:pt x="2360254" y="12924"/>
                  <a:pt x="2645058" y="0"/>
                </a:cubicBezTo>
                <a:cubicBezTo>
                  <a:pt x="2929862" y="-12924"/>
                  <a:pt x="3060110" y="-20503"/>
                  <a:pt x="3294109" y="0"/>
                </a:cubicBezTo>
                <a:cubicBezTo>
                  <a:pt x="3528108" y="20503"/>
                  <a:pt x="3742077" y="-14825"/>
                  <a:pt x="4089720" y="0"/>
                </a:cubicBezTo>
                <a:cubicBezTo>
                  <a:pt x="4437363" y="14825"/>
                  <a:pt x="4569817" y="-34960"/>
                  <a:pt x="4885331" y="0"/>
                </a:cubicBezTo>
                <a:cubicBezTo>
                  <a:pt x="4884087" y="20692"/>
                  <a:pt x="4883437" y="26047"/>
                  <a:pt x="4885331" y="45719"/>
                </a:cubicBezTo>
                <a:cubicBezTo>
                  <a:pt x="4755298" y="74356"/>
                  <a:pt x="4530975" y="53891"/>
                  <a:pt x="4285133" y="45719"/>
                </a:cubicBezTo>
                <a:cubicBezTo>
                  <a:pt x="4039291" y="37547"/>
                  <a:pt x="3846806" y="75736"/>
                  <a:pt x="3587229" y="45719"/>
                </a:cubicBezTo>
                <a:cubicBezTo>
                  <a:pt x="3327652" y="15702"/>
                  <a:pt x="3188093" y="45608"/>
                  <a:pt x="2889324" y="45719"/>
                </a:cubicBezTo>
                <a:cubicBezTo>
                  <a:pt x="2590556" y="45830"/>
                  <a:pt x="2438682" y="31645"/>
                  <a:pt x="2240273" y="45719"/>
                </a:cubicBezTo>
                <a:cubicBezTo>
                  <a:pt x="2041864" y="59793"/>
                  <a:pt x="1710577" y="36421"/>
                  <a:pt x="1444662" y="45719"/>
                </a:cubicBezTo>
                <a:cubicBezTo>
                  <a:pt x="1178747" y="55017"/>
                  <a:pt x="947611" y="63114"/>
                  <a:pt x="649051" y="45719"/>
                </a:cubicBezTo>
                <a:cubicBezTo>
                  <a:pt x="350491" y="28324"/>
                  <a:pt x="155909" y="70017"/>
                  <a:pt x="0" y="45719"/>
                </a:cubicBezTo>
                <a:cubicBezTo>
                  <a:pt x="-547" y="26819"/>
                  <a:pt x="2107" y="1651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hlinkClick r:id="rId3"/>
              </a:rPr>
              <a:t>WAVE</a:t>
            </a:r>
            <a:r>
              <a:rPr lang="en-US" sz="3200"/>
              <a:t> by </a:t>
            </a:r>
            <a:r>
              <a:rPr lang="en-US" sz="3200" err="1"/>
              <a:t>WebAIM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Browser Extension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Displays code for webpage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hlinkClick r:id="rId4"/>
              </a:rPr>
              <a:t>Sa11y</a:t>
            </a:r>
            <a:endParaRPr lang="en-US" sz="320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Bookmarklet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Has Color Filter to simulate color blindness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D463A-7A09-8DE8-3B7E-C12DB252D5B6}"/>
              </a:ext>
            </a:extLst>
          </p:cNvPr>
          <p:cNvSpPr txBox="1"/>
          <p:nvPr/>
        </p:nvSpPr>
        <p:spPr>
          <a:xfrm>
            <a:off x="1901952" y="4915989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an example</a:t>
            </a:r>
          </a:p>
        </p:txBody>
      </p:sp>
    </p:spTree>
    <p:extLst>
      <p:ext uri="{BB962C8B-B14F-4D97-AF65-F5344CB8AC3E}">
        <p14:creationId xmlns:p14="http://schemas.microsoft.com/office/powerpoint/2010/main" val="243323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66039-A3AD-D206-B58D-3C65935F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Examples of Barriers</a:t>
            </a:r>
            <a:r>
              <a:rPr lang="en-US" sz="7200" b="1" dirty="0"/>
              <a:t> with Color?</a:t>
            </a:r>
            <a:endParaRPr lang="en-US" sz="7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57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Tool to Check PDFs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56758" y="978698"/>
            <a:ext cx="3566160" cy="45719"/>
          </a:xfrm>
          <a:custGeom>
            <a:avLst/>
            <a:gdLst>
              <a:gd name="connsiteX0" fmla="*/ 0 w 3566160"/>
              <a:gd name="connsiteY0" fmla="*/ 0 h 45719"/>
              <a:gd name="connsiteX1" fmla="*/ 665683 w 3566160"/>
              <a:gd name="connsiteY1" fmla="*/ 0 h 45719"/>
              <a:gd name="connsiteX2" fmla="*/ 1295705 w 3566160"/>
              <a:gd name="connsiteY2" fmla="*/ 0 h 45719"/>
              <a:gd name="connsiteX3" fmla="*/ 1925726 w 3566160"/>
              <a:gd name="connsiteY3" fmla="*/ 0 h 45719"/>
              <a:gd name="connsiteX4" fmla="*/ 2413102 w 3566160"/>
              <a:gd name="connsiteY4" fmla="*/ 0 h 45719"/>
              <a:gd name="connsiteX5" fmla="*/ 2936138 w 3566160"/>
              <a:gd name="connsiteY5" fmla="*/ 0 h 45719"/>
              <a:gd name="connsiteX6" fmla="*/ 3566160 w 3566160"/>
              <a:gd name="connsiteY6" fmla="*/ 0 h 45719"/>
              <a:gd name="connsiteX7" fmla="*/ 3566160 w 3566160"/>
              <a:gd name="connsiteY7" fmla="*/ 45719 h 45719"/>
              <a:gd name="connsiteX8" fmla="*/ 2971800 w 3566160"/>
              <a:gd name="connsiteY8" fmla="*/ 45719 h 45719"/>
              <a:gd name="connsiteX9" fmla="*/ 2484425 w 3566160"/>
              <a:gd name="connsiteY9" fmla="*/ 45719 h 45719"/>
              <a:gd name="connsiteX10" fmla="*/ 1997050 w 3566160"/>
              <a:gd name="connsiteY10" fmla="*/ 45719 h 45719"/>
              <a:gd name="connsiteX11" fmla="*/ 1367028 w 3566160"/>
              <a:gd name="connsiteY11" fmla="*/ 45719 h 45719"/>
              <a:gd name="connsiteX12" fmla="*/ 843991 w 3566160"/>
              <a:gd name="connsiteY12" fmla="*/ 45719 h 45719"/>
              <a:gd name="connsiteX13" fmla="*/ 0 w 3566160"/>
              <a:gd name="connsiteY13" fmla="*/ 45719 h 45719"/>
              <a:gd name="connsiteX14" fmla="*/ 0 w 3566160"/>
              <a:gd name="connsiteY1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45719" fill="none" extrusionOk="0">
                <a:moveTo>
                  <a:pt x="0" y="0"/>
                </a:moveTo>
                <a:cubicBezTo>
                  <a:pt x="255333" y="-24997"/>
                  <a:pt x="523477" y="22112"/>
                  <a:pt x="665683" y="0"/>
                </a:cubicBezTo>
                <a:cubicBezTo>
                  <a:pt x="807889" y="-22112"/>
                  <a:pt x="989772" y="-2194"/>
                  <a:pt x="1295705" y="0"/>
                </a:cubicBezTo>
                <a:cubicBezTo>
                  <a:pt x="1601638" y="2194"/>
                  <a:pt x="1620121" y="-1789"/>
                  <a:pt x="1925726" y="0"/>
                </a:cubicBezTo>
                <a:cubicBezTo>
                  <a:pt x="2231331" y="1789"/>
                  <a:pt x="2188826" y="13242"/>
                  <a:pt x="2413102" y="0"/>
                </a:cubicBezTo>
                <a:cubicBezTo>
                  <a:pt x="2637378" y="-13242"/>
                  <a:pt x="2827851" y="14124"/>
                  <a:pt x="2936138" y="0"/>
                </a:cubicBezTo>
                <a:cubicBezTo>
                  <a:pt x="3044425" y="-14124"/>
                  <a:pt x="3426025" y="-10300"/>
                  <a:pt x="3566160" y="0"/>
                </a:cubicBezTo>
                <a:cubicBezTo>
                  <a:pt x="3565162" y="13870"/>
                  <a:pt x="3567275" y="28899"/>
                  <a:pt x="3566160" y="45719"/>
                </a:cubicBezTo>
                <a:cubicBezTo>
                  <a:pt x="3393987" y="19455"/>
                  <a:pt x="3182544" y="64610"/>
                  <a:pt x="2971800" y="45719"/>
                </a:cubicBezTo>
                <a:cubicBezTo>
                  <a:pt x="2761056" y="26828"/>
                  <a:pt x="2655962" y="55874"/>
                  <a:pt x="2484425" y="45719"/>
                </a:cubicBezTo>
                <a:cubicBezTo>
                  <a:pt x="2312889" y="35564"/>
                  <a:pt x="2237511" y="62088"/>
                  <a:pt x="1997050" y="45719"/>
                </a:cubicBezTo>
                <a:cubicBezTo>
                  <a:pt x="1756589" y="29350"/>
                  <a:pt x="1637414" y="51047"/>
                  <a:pt x="1367028" y="45719"/>
                </a:cubicBezTo>
                <a:cubicBezTo>
                  <a:pt x="1096642" y="40391"/>
                  <a:pt x="1099175" y="21419"/>
                  <a:pt x="843991" y="45719"/>
                </a:cubicBezTo>
                <a:cubicBezTo>
                  <a:pt x="588807" y="70019"/>
                  <a:pt x="214973" y="72944"/>
                  <a:pt x="0" y="45719"/>
                </a:cubicBezTo>
                <a:cubicBezTo>
                  <a:pt x="1128" y="27678"/>
                  <a:pt x="-933" y="14384"/>
                  <a:pt x="0" y="0"/>
                </a:cubicBezTo>
                <a:close/>
              </a:path>
              <a:path w="3566160" h="45719" stroke="0" extrusionOk="0">
                <a:moveTo>
                  <a:pt x="0" y="0"/>
                </a:moveTo>
                <a:cubicBezTo>
                  <a:pt x="168567" y="23516"/>
                  <a:pt x="346949" y="12409"/>
                  <a:pt x="558698" y="0"/>
                </a:cubicBezTo>
                <a:cubicBezTo>
                  <a:pt x="770447" y="-12409"/>
                  <a:pt x="899633" y="12543"/>
                  <a:pt x="1046074" y="0"/>
                </a:cubicBezTo>
                <a:cubicBezTo>
                  <a:pt x="1192515" y="-12543"/>
                  <a:pt x="1548298" y="10405"/>
                  <a:pt x="1711757" y="0"/>
                </a:cubicBezTo>
                <a:cubicBezTo>
                  <a:pt x="1875216" y="-10405"/>
                  <a:pt x="2091031" y="-9254"/>
                  <a:pt x="2270455" y="0"/>
                </a:cubicBezTo>
                <a:cubicBezTo>
                  <a:pt x="2449879" y="9254"/>
                  <a:pt x="2675329" y="352"/>
                  <a:pt x="2829154" y="0"/>
                </a:cubicBezTo>
                <a:cubicBezTo>
                  <a:pt x="2982979" y="-352"/>
                  <a:pt x="3244418" y="-16893"/>
                  <a:pt x="3566160" y="0"/>
                </a:cubicBezTo>
                <a:cubicBezTo>
                  <a:pt x="3567133" y="20926"/>
                  <a:pt x="3565141" y="36494"/>
                  <a:pt x="3566160" y="45719"/>
                </a:cubicBezTo>
                <a:cubicBezTo>
                  <a:pt x="3384441" y="26880"/>
                  <a:pt x="3203420" y="54134"/>
                  <a:pt x="2971800" y="45719"/>
                </a:cubicBezTo>
                <a:cubicBezTo>
                  <a:pt x="2740180" y="37304"/>
                  <a:pt x="2723309" y="23843"/>
                  <a:pt x="2484425" y="45719"/>
                </a:cubicBezTo>
                <a:cubicBezTo>
                  <a:pt x="2245541" y="67595"/>
                  <a:pt x="2170758" y="38295"/>
                  <a:pt x="1890065" y="45719"/>
                </a:cubicBezTo>
                <a:cubicBezTo>
                  <a:pt x="1609372" y="53143"/>
                  <a:pt x="1546680" y="67107"/>
                  <a:pt x="1295705" y="45719"/>
                </a:cubicBezTo>
                <a:cubicBezTo>
                  <a:pt x="1044730" y="24331"/>
                  <a:pt x="854443" y="22065"/>
                  <a:pt x="737006" y="45719"/>
                </a:cubicBezTo>
                <a:cubicBezTo>
                  <a:pt x="619569" y="69373"/>
                  <a:pt x="358133" y="53125"/>
                  <a:pt x="0" y="45719"/>
                </a:cubicBezTo>
                <a:cubicBezTo>
                  <a:pt x="908" y="29546"/>
                  <a:pt x="-2202" y="1142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D9A95-73A1-4108-C3FD-1642E6BA0F36}"/>
              </a:ext>
            </a:extLst>
          </p:cNvPr>
          <p:cNvSpPr txBox="1"/>
          <p:nvPr/>
        </p:nvSpPr>
        <p:spPr>
          <a:xfrm>
            <a:off x="655234" y="1376559"/>
            <a:ext cx="9769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PDF Accessibility Checker: PAC 2021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Windows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Acrobat Pro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Doesn’t check reading order or color contrast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Only knows what it knows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Has OCR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Very technical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84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50996"/>
            <a:ext cx="1172908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ea typeface="Cambria" panose="02040503050406030204" pitchFamily="18" charset="0"/>
              </a:rPr>
              <a:t>Basic Accessibility Checklist for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36DDF-0A0A-5B95-9ED9-339409A41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749938"/>
            <a:ext cx="11506200" cy="319429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Contrast Font 18 and higher 3:1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Contrast Font below 18 4.5:1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Do not use color alone to convey information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Avoid using Red and Black or Red and Green Combination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Text on Images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ea typeface="+mn-lt"/>
                <a:cs typeface="+mn-lt"/>
              </a:rPr>
              <a:t> Use tools to check color contrast and simulate color blindness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CBACECA1-0760-7A09-5E78-3D72E45A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1005840"/>
            <a:ext cx="10058400" cy="18288"/>
          </a:xfrm>
          <a:custGeom>
            <a:avLst/>
            <a:gdLst>
              <a:gd name="connsiteX0" fmla="*/ 0 w 10058400"/>
              <a:gd name="connsiteY0" fmla="*/ 0 h 18288"/>
              <a:gd name="connsiteX1" fmla="*/ 871728 w 10058400"/>
              <a:gd name="connsiteY1" fmla="*/ 0 h 18288"/>
              <a:gd name="connsiteX2" fmla="*/ 1341120 w 10058400"/>
              <a:gd name="connsiteY2" fmla="*/ 0 h 18288"/>
              <a:gd name="connsiteX3" fmla="*/ 2112264 w 10058400"/>
              <a:gd name="connsiteY3" fmla="*/ 0 h 18288"/>
              <a:gd name="connsiteX4" fmla="*/ 2581656 w 10058400"/>
              <a:gd name="connsiteY4" fmla="*/ 0 h 18288"/>
              <a:gd name="connsiteX5" fmla="*/ 3252216 w 10058400"/>
              <a:gd name="connsiteY5" fmla="*/ 0 h 18288"/>
              <a:gd name="connsiteX6" fmla="*/ 4023360 w 10058400"/>
              <a:gd name="connsiteY6" fmla="*/ 0 h 18288"/>
              <a:gd name="connsiteX7" fmla="*/ 4392168 w 10058400"/>
              <a:gd name="connsiteY7" fmla="*/ 0 h 18288"/>
              <a:gd name="connsiteX8" fmla="*/ 4760976 w 10058400"/>
              <a:gd name="connsiteY8" fmla="*/ 0 h 18288"/>
              <a:gd name="connsiteX9" fmla="*/ 5632704 w 10058400"/>
              <a:gd name="connsiteY9" fmla="*/ 0 h 18288"/>
              <a:gd name="connsiteX10" fmla="*/ 6303264 w 10058400"/>
              <a:gd name="connsiteY10" fmla="*/ 0 h 18288"/>
              <a:gd name="connsiteX11" fmla="*/ 6672072 w 10058400"/>
              <a:gd name="connsiteY11" fmla="*/ 0 h 18288"/>
              <a:gd name="connsiteX12" fmla="*/ 7342632 w 10058400"/>
              <a:gd name="connsiteY12" fmla="*/ 0 h 18288"/>
              <a:gd name="connsiteX13" fmla="*/ 8214360 w 10058400"/>
              <a:gd name="connsiteY13" fmla="*/ 0 h 18288"/>
              <a:gd name="connsiteX14" fmla="*/ 8784336 w 10058400"/>
              <a:gd name="connsiteY14" fmla="*/ 0 h 18288"/>
              <a:gd name="connsiteX15" fmla="*/ 9354312 w 10058400"/>
              <a:gd name="connsiteY15" fmla="*/ 0 h 18288"/>
              <a:gd name="connsiteX16" fmla="*/ 10058400 w 10058400"/>
              <a:gd name="connsiteY16" fmla="*/ 0 h 18288"/>
              <a:gd name="connsiteX17" fmla="*/ 10058400 w 10058400"/>
              <a:gd name="connsiteY17" fmla="*/ 18288 h 18288"/>
              <a:gd name="connsiteX18" fmla="*/ 9387840 w 10058400"/>
              <a:gd name="connsiteY18" fmla="*/ 18288 h 18288"/>
              <a:gd name="connsiteX19" fmla="*/ 8616696 w 10058400"/>
              <a:gd name="connsiteY19" fmla="*/ 18288 h 18288"/>
              <a:gd name="connsiteX20" fmla="*/ 7845552 w 10058400"/>
              <a:gd name="connsiteY20" fmla="*/ 18288 h 18288"/>
              <a:gd name="connsiteX21" fmla="*/ 7376160 w 10058400"/>
              <a:gd name="connsiteY21" fmla="*/ 18288 h 18288"/>
              <a:gd name="connsiteX22" fmla="*/ 6504432 w 10058400"/>
              <a:gd name="connsiteY22" fmla="*/ 18288 h 18288"/>
              <a:gd name="connsiteX23" fmla="*/ 5833872 w 10058400"/>
              <a:gd name="connsiteY23" fmla="*/ 18288 h 18288"/>
              <a:gd name="connsiteX24" fmla="*/ 5465064 w 10058400"/>
              <a:gd name="connsiteY24" fmla="*/ 18288 h 18288"/>
              <a:gd name="connsiteX25" fmla="*/ 4794504 w 10058400"/>
              <a:gd name="connsiteY25" fmla="*/ 18288 h 18288"/>
              <a:gd name="connsiteX26" fmla="*/ 4224528 w 10058400"/>
              <a:gd name="connsiteY26" fmla="*/ 18288 h 18288"/>
              <a:gd name="connsiteX27" fmla="*/ 3654552 w 10058400"/>
              <a:gd name="connsiteY27" fmla="*/ 18288 h 18288"/>
              <a:gd name="connsiteX28" fmla="*/ 3084576 w 10058400"/>
              <a:gd name="connsiteY28" fmla="*/ 18288 h 18288"/>
              <a:gd name="connsiteX29" fmla="*/ 2514600 w 10058400"/>
              <a:gd name="connsiteY29" fmla="*/ 18288 h 18288"/>
              <a:gd name="connsiteX30" fmla="*/ 1743456 w 10058400"/>
              <a:gd name="connsiteY30" fmla="*/ 18288 h 18288"/>
              <a:gd name="connsiteX31" fmla="*/ 1072896 w 10058400"/>
              <a:gd name="connsiteY31" fmla="*/ 18288 h 18288"/>
              <a:gd name="connsiteX32" fmla="*/ 704088 w 10058400"/>
              <a:gd name="connsiteY32" fmla="*/ 18288 h 18288"/>
              <a:gd name="connsiteX33" fmla="*/ 0 w 10058400"/>
              <a:gd name="connsiteY33" fmla="*/ 18288 h 18288"/>
              <a:gd name="connsiteX34" fmla="*/ 0 w 1005840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58400" h="18288" fill="none" extrusionOk="0">
                <a:moveTo>
                  <a:pt x="0" y="0"/>
                </a:moveTo>
                <a:cubicBezTo>
                  <a:pt x="334658" y="-19022"/>
                  <a:pt x="681341" y="-18040"/>
                  <a:pt x="871728" y="0"/>
                </a:cubicBezTo>
                <a:cubicBezTo>
                  <a:pt x="1062115" y="18040"/>
                  <a:pt x="1232837" y="-1222"/>
                  <a:pt x="1341120" y="0"/>
                </a:cubicBezTo>
                <a:cubicBezTo>
                  <a:pt x="1449403" y="1222"/>
                  <a:pt x="1840884" y="19963"/>
                  <a:pt x="2112264" y="0"/>
                </a:cubicBezTo>
                <a:cubicBezTo>
                  <a:pt x="2383644" y="-19963"/>
                  <a:pt x="2364510" y="-12060"/>
                  <a:pt x="2581656" y="0"/>
                </a:cubicBezTo>
                <a:cubicBezTo>
                  <a:pt x="2798802" y="12060"/>
                  <a:pt x="3098653" y="-8686"/>
                  <a:pt x="3252216" y="0"/>
                </a:cubicBezTo>
                <a:cubicBezTo>
                  <a:pt x="3405779" y="8686"/>
                  <a:pt x="3779581" y="9580"/>
                  <a:pt x="4023360" y="0"/>
                </a:cubicBezTo>
                <a:cubicBezTo>
                  <a:pt x="4267139" y="-9580"/>
                  <a:pt x="4300308" y="-10723"/>
                  <a:pt x="4392168" y="0"/>
                </a:cubicBezTo>
                <a:cubicBezTo>
                  <a:pt x="4484028" y="10723"/>
                  <a:pt x="4577956" y="-10477"/>
                  <a:pt x="4760976" y="0"/>
                </a:cubicBezTo>
                <a:cubicBezTo>
                  <a:pt x="4943996" y="10477"/>
                  <a:pt x="5288601" y="20381"/>
                  <a:pt x="5632704" y="0"/>
                </a:cubicBezTo>
                <a:cubicBezTo>
                  <a:pt x="5976807" y="-20381"/>
                  <a:pt x="5982544" y="-8995"/>
                  <a:pt x="6303264" y="0"/>
                </a:cubicBezTo>
                <a:cubicBezTo>
                  <a:pt x="6623984" y="8995"/>
                  <a:pt x="6518155" y="-12608"/>
                  <a:pt x="6672072" y="0"/>
                </a:cubicBezTo>
                <a:cubicBezTo>
                  <a:pt x="6825989" y="12608"/>
                  <a:pt x="7201084" y="-10078"/>
                  <a:pt x="7342632" y="0"/>
                </a:cubicBezTo>
                <a:cubicBezTo>
                  <a:pt x="7484180" y="10078"/>
                  <a:pt x="7820183" y="42917"/>
                  <a:pt x="8214360" y="0"/>
                </a:cubicBezTo>
                <a:cubicBezTo>
                  <a:pt x="8608537" y="-42917"/>
                  <a:pt x="8506217" y="3845"/>
                  <a:pt x="8784336" y="0"/>
                </a:cubicBezTo>
                <a:cubicBezTo>
                  <a:pt x="9062455" y="-3845"/>
                  <a:pt x="9197272" y="-15591"/>
                  <a:pt x="9354312" y="0"/>
                </a:cubicBezTo>
                <a:cubicBezTo>
                  <a:pt x="9511352" y="15591"/>
                  <a:pt x="9758297" y="20300"/>
                  <a:pt x="10058400" y="0"/>
                </a:cubicBezTo>
                <a:cubicBezTo>
                  <a:pt x="10058738" y="7640"/>
                  <a:pt x="10057950" y="11289"/>
                  <a:pt x="10058400" y="18288"/>
                </a:cubicBezTo>
                <a:cubicBezTo>
                  <a:pt x="9758666" y="48758"/>
                  <a:pt x="9707216" y="18685"/>
                  <a:pt x="9387840" y="18288"/>
                </a:cubicBezTo>
                <a:cubicBezTo>
                  <a:pt x="9068464" y="17891"/>
                  <a:pt x="8969166" y="3620"/>
                  <a:pt x="8616696" y="18288"/>
                </a:cubicBezTo>
                <a:cubicBezTo>
                  <a:pt x="8264226" y="32956"/>
                  <a:pt x="8059107" y="51367"/>
                  <a:pt x="7845552" y="18288"/>
                </a:cubicBezTo>
                <a:cubicBezTo>
                  <a:pt x="7631997" y="-14791"/>
                  <a:pt x="7577558" y="37363"/>
                  <a:pt x="7376160" y="18288"/>
                </a:cubicBezTo>
                <a:cubicBezTo>
                  <a:pt x="7174762" y="-787"/>
                  <a:pt x="6928433" y="14864"/>
                  <a:pt x="6504432" y="18288"/>
                </a:cubicBezTo>
                <a:cubicBezTo>
                  <a:pt x="6080431" y="21712"/>
                  <a:pt x="6104780" y="17541"/>
                  <a:pt x="5833872" y="18288"/>
                </a:cubicBezTo>
                <a:cubicBezTo>
                  <a:pt x="5562964" y="19035"/>
                  <a:pt x="5559559" y="27284"/>
                  <a:pt x="5465064" y="18288"/>
                </a:cubicBezTo>
                <a:cubicBezTo>
                  <a:pt x="5370569" y="9292"/>
                  <a:pt x="4963819" y="-14800"/>
                  <a:pt x="4794504" y="18288"/>
                </a:cubicBezTo>
                <a:cubicBezTo>
                  <a:pt x="4625189" y="51376"/>
                  <a:pt x="4366498" y="6696"/>
                  <a:pt x="4224528" y="18288"/>
                </a:cubicBezTo>
                <a:cubicBezTo>
                  <a:pt x="4082558" y="29880"/>
                  <a:pt x="3870444" y="19624"/>
                  <a:pt x="3654552" y="18288"/>
                </a:cubicBezTo>
                <a:cubicBezTo>
                  <a:pt x="3438660" y="16952"/>
                  <a:pt x="3315883" y="78"/>
                  <a:pt x="3084576" y="18288"/>
                </a:cubicBezTo>
                <a:cubicBezTo>
                  <a:pt x="2853269" y="36498"/>
                  <a:pt x="2756535" y="41131"/>
                  <a:pt x="2514600" y="18288"/>
                </a:cubicBezTo>
                <a:cubicBezTo>
                  <a:pt x="2272665" y="-4555"/>
                  <a:pt x="1968940" y="25290"/>
                  <a:pt x="1743456" y="18288"/>
                </a:cubicBezTo>
                <a:cubicBezTo>
                  <a:pt x="1517972" y="11286"/>
                  <a:pt x="1326246" y="28678"/>
                  <a:pt x="1072896" y="18288"/>
                </a:cubicBezTo>
                <a:cubicBezTo>
                  <a:pt x="819546" y="7898"/>
                  <a:pt x="820014" y="25628"/>
                  <a:pt x="704088" y="18288"/>
                </a:cubicBezTo>
                <a:cubicBezTo>
                  <a:pt x="588162" y="10948"/>
                  <a:pt x="264710" y="-208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058400" h="18288" stroke="0" extrusionOk="0">
                <a:moveTo>
                  <a:pt x="0" y="0"/>
                </a:moveTo>
                <a:cubicBezTo>
                  <a:pt x="120882" y="-19041"/>
                  <a:pt x="345677" y="-15698"/>
                  <a:pt x="569976" y="0"/>
                </a:cubicBezTo>
                <a:cubicBezTo>
                  <a:pt x="794275" y="15698"/>
                  <a:pt x="815004" y="-12908"/>
                  <a:pt x="938784" y="0"/>
                </a:cubicBezTo>
                <a:cubicBezTo>
                  <a:pt x="1062564" y="12908"/>
                  <a:pt x="1417000" y="-27861"/>
                  <a:pt x="1810512" y="0"/>
                </a:cubicBezTo>
                <a:cubicBezTo>
                  <a:pt x="2204024" y="27861"/>
                  <a:pt x="2114556" y="2763"/>
                  <a:pt x="2380488" y="0"/>
                </a:cubicBezTo>
                <a:cubicBezTo>
                  <a:pt x="2646420" y="-2763"/>
                  <a:pt x="2697029" y="28085"/>
                  <a:pt x="2950464" y="0"/>
                </a:cubicBezTo>
                <a:cubicBezTo>
                  <a:pt x="3203899" y="-28085"/>
                  <a:pt x="3390812" y="-12538"/>
                  <a:pt x="3822192" y="0"/>
                </a:cubicBezTo>
                <a:cubicBezTo>
                  <a:pt x="4253572" y="12538"/>
                  <a:pt x="4161348" y="13090"/>
                  <a:pt x="4291584" y="0"/>
                </a:cubicBezTo>
                <a:cubicBezTo>
                  <a:pt x="4421820" y="-13090"/>
                  <a:pt x="4755760" y="11859"/>
                  <a:pt x="5163312" y="0"/>
                </a:cubicBezTo>
                <a:cubicBezTo>
                  <a:pt x="5570864" y="-11859"/>
                  <a:pt x="5702139" y="14703"/>
                  <a:pt x="6035040" y="0"/>
                </a:cubicBezTo>
                <a:cubicBezTo>
                  <a:pt x="6367941" y="-14703"/>
                  <a:pt x="6472880" y="-3083"/>
                  <a:pt x="6705600" y="0"/>
                </a:cubicBezTo>
                <a:cubicBezTo>
                  <a:pt x="6938320" y="3083"/>
                  <a:pt x="7388759" y="25367"/>
                  <a:pt x="7577328" y="0"/>
                </a:cubicBezTo>
                <a:cubicBezTo>
                  <a:pt x="7765897" y="-25367"/>
                  <a:pt x="8012035" y="3189"/>
                  <a:pt x="8147304" y="0"/>
                </a:cubicBezTo>
                <a:cubicBezTo>
                  <a:pt x="8282573" y="-3189"/>
                  <a:pt x="8493420" y="2374"/>
                  <a:pt x="8717280" y="0"/>
                </a:cubicBezTo>
                <a:cubicBezTo>
                  <a:pt x="8941140" y="-2374"/>
                  <a:pt x="9274545" y="21250"/>
                  <a:pt x="9488424" y="0"/>
                </a:cubicBezTo>
                <a:cubicBezTo>
                  <a:pt x="9702303" y="-21250"/>
                  <a:pt x="9774869" y="27391"/>
                  <a:pt x="10058400" y="0"/>
                </a:cubicBezTo>
                <a:cubicBezTo>
                  <a:pt x="10058525" y="4395"/>
                  <a:pt x="10058325" y="9776"/>
                  <a:pt x="10058400" y="18288"/>
                </a:cubicBezTo>
                <a:cubicBezTo>
                  <a:pt x="9760319" y="42975"/>
                  <a:pt x="9447826" y="14204"/>
                  <a:pt x="9287256" y="18288"/>
                </a:cubicBezTo>
                <a:cubicBezTo>
                  <a:pt x="9126686" y="22372"/>
                  <a:pt x="8871278" y="7926"/>
                  <a:pt x="8616696" y="18288"/>
                </a:cubicBezTo>
                <a:cubicBezTo>
                  <a:pt x="8362114" y="28650"/>
                  <a:pt x="8403958" y="16785"/>
                  <a:pt x="8247888" y="18288"/>
                </a:cubicBezTo>
                <a:cubicBezTo>
                  <a:pt x="8091818" y="19791"/>
                  <a:pt x="7955945" y="12999"/>
                  <a:pt x="7778496" y="18288"/>
                </a:cubicBezTo>
                <a:cubicBezTo>
                  <a:pt x="7601047" y="23577"/>
                  <a:pt x="7251882" y="31804"/>
                  <a:pt x="6906768" y="18288"/>
                </a:cubicBezTo>
                <a:cubicBezTo>
                  <a:pt x="6561654" y="4772"/>
                  <a:pt x="6561515" y="13741"/>
                  <a:pt x="6236208" y="18288"/>
                </a:cubicBezTo>
                <a:cubicBezTo>
                  <a:pt x="5910901" y="22835"/>
                  <a:pt x="5895967" y="28150"/>
                  <a:pt x="5766816" y="18288"/>
                </a:cubicBezTo>
                <a:cubicBezTo>
                  <a:pt x="5637665" y="8426"/>
                  <a:pt x="5281724" y="15646"/>
                  <a:pt x="5096256" y="18288"/>
                </a:cubicBezTo>
                <a:cubicBezTo>
                  <a:pt x="4910788" y="20930"/>
                  <a:pt x="4848857" y="35740"/>
                  <a:pt x="4727448" y="18288"/>
                </a:cubicBezTo>
                <a:cubicBezTo>
                  <a:pt x="4606039" y="836"/>
                  <a:pt x="4458519" y="15067"/>
                  <a:pt x="4358640" y="18288"/>
                </a:cubicBezTo>
                <a:cubicBezTo>
                  <a:pt x="4258761" y="21509"/>
                  <a:pt x="4012132" y="7304"/>
                  <a:pt x="3688080" y="18288"/>
                </a:cubicBezTo>
                <a:cubicBezTo>
                  <a:pt x="3364028" y="29272"/>
                  <a:pt x="3378408" y="41231"/>
                  <a:pt x="3218688" y="18288"/>
                </a:cubicBezTo>
                <a:cubicBezTo>
                  <a:pt x="3058968" y="-4655"/>
                  <a:pt x="2696090" y="9421"/>
                  <a:pt x="2447544" y="18288"/>
                </a:cubicBezTo>
                <a:cubicBezTo>
                  <a:pt x="2198998" y="27155"/>
                  <a:pt x="2202021" y="26087"/>
                  <a:pt x="1978152" y="18288"/>
                </a:cubicBezTo>
                <a:cubicBezTo>
                  <a:pt x="1754283" y="10489"/>
                  <a:pt x="1551278" y="-13584"/>
                  <a:pt x="1207008" y="18288"/>
                </a:cubicBezTo>
                <a:cubicBezTo>
                  <a:pt x="862738" y="50160"/>
                  <a:pt x="988918" y="10376"/>
                  <a:pt x="838200" y="18288"/>
                </a:cubicBezTo>
                <a:cubicBezTo>
                  <a:pt x="687482" y="26200"/>
                  <a:pt x="260946" y="1202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E1E7-5C83-4A70-923E-1EE6116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6"/>
            <a:ext cx="10587446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+mn-lt"/>
                <a:ea typeface="Cambria" panose="02040503050406030204" pitchFamily="18" charset="0"/>
              </a:rPr>
              <a:t>Upcoming Trainings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9B251174-D671-21AD-F03E-8410A712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5558" y="978698"/>
            <a:ext cx="4114800" cy="45719"/>
          </a:xfrm>
          <a:custGeom>
            <a:avLst/>
            <a:gdLst>
              <a:gd name="connsiteX0" fmla="*/ 0 w 4114800"/>
              <a:gd name="connsiteY0" fmla="*/ 0 h 45719"/>
              <a:gd name="connsiteX1" fmla="*/ 768096 w 4114800"/>
              <a:gd name="connsiteY1" fmla="*/ 0 h 45719"/>
              <a:gd name="connsiteX2" fmla="*/ 1495044 w 4114800"/>
              <a:gd name="connsiteY2" fmla="*/ 0 h 45719"/>
              <a:gd name="connsiteX3" fmla="*/ 2221992 w 4114800"/>
              <a:gd name="connsiteY3" fmla="*/ 0 h 45719"/>
              <a:gd name="connsiteX4" fmla="*/ 2784348 w 4114800"/>
              <a:gd name="connsiteY4" fmla="*/ 0 h 45719"/>
              <a:gd name="connsiteX5" fmla="*/ 3387852 w 4114800"/>
              <a:gd name="connsiteY5" fmla="*/ 0 h 45719"/>
              <a:gd name="connsiteX6" fmla="*/ 4114800 w 4114800"/>
              <a:gd name="connsiteY6" fmla="*/ 0 h 45719"/>
              <a:gd name="connsiteX7" fmla="*/ 4114800 w 4114800"/>
              <a:gd name="connsiteY7" fmla="*/ 45719 h 45719"/>
              <a:gd name="connsiteX8" fmla="*/ 3429000 w 4114800"/>
              <a:gd name="connsiteY8" fmla="*/ 45719 h 45719"/>
              <a:gd name="connsiteX9" fmla="*/ 2866644 w 4114800"/>
              <a:gd name="connsiteY9" fmla="*/ 45719 h 45719"/>
              <a:gd name="connsiteX10" fmla="*/ 2304288 w 4114800"/>
              <a:gd name="connsiteY10" fmla="*/ 45719 h 45719"/>
              <a:gd name="connsiteX11" fmla="*/ 1577340 w 4114800"/>
              <a:gd name="connsiteY11" fmla="*/ 45719 h 45719"/>
              <a:gd name="connsiteX12" fmla="*/ 973836 w 4114800"/>
              <a:gd name="connsiteY12" fmla="*/ 45719 h 45719"/>
              <a:gd name="connsiteX13" fmla="*/ 0 w 4114800"/>
              <a:gd name="connsiteY13" fmla="*/ 45719 h 45719"/>
              <a:gd name="connsiteX14" fmla="*/ 0 w 4114800"/>
              <a:gd name="connsiteY1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45719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3802" y="13870"/>
                  <a:pt x="4115915" y="28899"/>
                  <a:pt x="4114800" y="45719"/>
                </a:cubicBezTo>
                <a:cubicBezTo>
                  <a:pt x="3910038" y="65175"/>
                  <a:pt x="3683432" y="23462"/>
                  <a:pt x="3429000" y="45719"/>
                </a:cubicBezTo>
                <a:cubicBezTo>
                  <a:pt x="3174568" y="67976"/>
                  <a:pt x="3085815" y="71597"/>
                  <a:pt x="2866644" y="45719"/>
                </a:cubicBezTo>
                <a:cubicBezTo>
                  <a:pt x="2647473" y="19841"/>
                  <a:pt x="2580474" y="58769"/>
                  <a:pt x="2304288" y="45719"/>
                </a:cubicBezTo>
                <a:cubicBezTo>
                  <a:pt x="2028102" y="32669"/>
                  <a:pt x="1863008" y="25430"/>
                  <a:pt x="1577340" y="45719"/>
                </a:cubicBezTo>
                <a:cubicBezTo>
                  <a:pt x="1291672" y="66008"/>
                  <a:pt x="1243931" y="37324"/>
                  <a:pt x="973836" y="45719"/>
                </a:cubicBezTo>
                <a:cubicBezTo>
                  <a:pt x="703741" y="54114"/>
                  <a:pt x="317656" y="21521"/>
                  <a:pt x="0" y="45719"/>
                </a:cubicBezTo>
                <a:cubicBezTo>
                  <a:pt x="1128" y="27678"/>
                  <a:pt x="-933" y="14384"/>
                  <a:pt x="0" y="0"/>
                </a:cubicBezTo>
                <a:close/>
              </a:path>
              <a:path w="4114800" h="45719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5773" y="20926"/>
                  <a:pt x="4113781" y="36494"/>
                  <a:pt x="4114800" y="45719"/>
                </a:cubicBezTo>
                <a:cubicBezTo>
                  <a:pt x="3968901" y="36024"/>
                  <a:pt x="3623428" y="44990"/>
                  <a:pt x="3429000" y="45719"/>
                </a:cubicBezTo>
                <a:cubicBezTo>
                  <a:pt x="3234572" y="46448"/>
                  <a:pt x="3085079" y="69235"/>
                  <a:pt x="2866644" y="45719"/>
                </a:cubicBezTo>
                <a:cubicBezTo>
                  <a:pt x="2648209" y="22203"/>
                  <a:pt x="2451737" y="52011"/>
                  <a:pt x="2180844" y="45719"/>
                </a:cubicBezTo>
                <a:cubicBezTo>
                  <a:pt x="1909951" y="39427"/>
                  <a:pt x="1681589" y="39675"/>
                  <a:pt x="1495044" y="45719"/>
                </a:cubicBezTo>
                <a:cubicBezTo>
                  <a:pt x="1308499" y="51763"/>
                  <a:pt x="1136614" y="49220"/>
                  <a:pt x="850392" y="45719"/>
                </a:cubicBezTo>
                <a:cubicBezTo>
                  <a:pt x="564170" y="42218"/>
                  <a:pt x="210636" y="82132"/>
                  <a:pt x="0" y="45719"/>
                </a:cubicBezTo>
                <a:cubicBezTo>
                  <a:pt x="908" y="29546"/>
                  <a:pt x="-2202" y="1142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8C3DAF-394B-6D8C-1EDC-235232EFF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77827"/>
              </p:ext>
            </p:extLst>
          </p:nvPr>
        </p:nvGraphicFramePr>
        <p:xfrm>
          <a:off x="935558" y="1376559"/>
          <a:ext cx="10181621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495">
                  <a:extLst>
                    <a:ext uri="{9D8B030D-6E8A-4147-A177-3AD203B41FA5}">
                      <a16:colId xmlns:a16="http://schemas.microsoft.com/office/drawing/2014/main" val="2638827125"/>
                    </a:ext>
                  </a:extLst>
                </a:gridCol>
                <a:gridCol w="3947495">
                  <a:extLst>
                    <a:ext uri="{9D8B030D-6E8A-4147-A177-3AD203B41FA5}">
                      <a16:colId xmlns:a16="http://schemas.microsoft.com/office/drawing/2014/main" val="1792144020"/>
                    </a:ext>
                  </a:extLst>
                </a:gridCol>
                <a:gridCol w="2286631">
                  <a:extLst>
                    <a:ext uri="{9D8B030D-6E8A-4147-A177-3AD203B41FA5}">
                      <a16:colId xmlns:a16="http://schemas.microsoft.com/office/drawing/2014/main" val="223237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Training Session with Registration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180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3"/>
                        </a:rPr>
                        <a:t>Accessible Colors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Tuesday, June 11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4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4"/>
                        </a:rPr>
                        <a:t>Accessible Images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Tuesday, June 11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7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5"/>
                        </a:rPr>
                        <a:t>Accessible Websites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June 13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5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6"/>
                        </a:rPr>
                        <a:t>Accessible Word Documents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June 13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7"/>
                        </a:rPr>
                        <a:t>Accessible PowerPoint Presentations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Tuesday, June 25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90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hlinkClick r:id="rId8"/>
                        </a:rPr>
                        <a:t>Testing for Accessibility on Websites (keyboard, screen reader)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Tuesday, June 25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7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9"/>
                        </a:rPr>
                        <a:t>Accessible PDFs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June 27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08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hlinkClick r:id="rId10"/>
                        </a:rPr>
                        <a:t>Blackboard Ally for Courses/Organizations and Websites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June 27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36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93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Text with Low Contrast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42823 w 3383280"/>
              <a:gd name="connsiteY1" fmla="*/ 0 h 18288"/>
              <a:gd name="connsiteX2" fmla="*/ 1319479 w 3383280"/>
              <a:gd name="connsiteY2" fmla="*/ 0 h 18288"/>
              <a:gd name="connsiteX3" fmla="*/ 2029968 w 3383280"/>
              <a:gd name="connsiteY3" fmla="*/ 0 h 18288"/>
              <a:gd name="connsiteX4" fmla="*/ 2740457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638958 w 3383280"/>
              <a:gd name="connsiteY7" fmla="*/ 18288 h 18288"/>
              <a:gd name="connsiteX8" fmla="*/ 1894637 w 3383280"/>
              <a:gd name="connsiteY8" fmla="*/ 18288 h 18288"/>
              <a:gd name="connsiteX9" fmla="*/ 1217981 w 3383280"/>
              <a:gd name="connsiteY9" fmla="*/ 18288 h 18288"/>
              <a:gd name="connsiteX10" fmla="*/ 0 w 3383280"/>
              <a:gd name="connsiteY10" fmla="*/ 18288 h 18288"/>
              <a:gd name="connsiteX11" fmla="*/ 0 w 338328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571" y="8157"/>
                  <a:pt x="3382867" y="12125"/>
                  <a:pt x="3383280" y="18288"/>
                </a:cubicBezTo>
                <a:cubicBezTo>
                  <a:pt x="3088851" y="22807"/>
                  <a:pt x="2966759" y="54545"/>
                  <a:pt x="2638958" y="18288"/>
                </a:cubicBezTo>
                <a:cubicBezTo>
                  <a:pt x="2311157" y="-17969"/>
                  <a:pt x="2123847" y="31353"/>
                  <a:pt x="1894637" y="18288"/>
                </a:cubicBezTo>
                <a:cubicBezTo>
                  <a:pt x="1665427" y="5223"/>
                  <a:pt x="1424813" y="39238"/>
                  <a:pt x="1217981" y="18288"/>
                </a:cubicBezTo>
                <a:cubicBezTo>
                  <a:pt x="1011149" y="-2662"/>
                  <a:pt x="538241" y="16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016" y="4493"/>
                  <a:pt x="3383664" y="9472"/>
                  <a:pt x="3383280" y="18288"/>
                </a:cubicBezTo>
                <a:cubicBezTo>
                  <a:pt x="3246258" y="-14461"/>
                  <a:pt x="2915318" y="18349"/>
                  <a:pt x="2706624" y="18288"/>
                </a:cubicBezTo>
                <a:cubicBezTo>
                  <a:pt x="2497930" y="18227"/>
                  <a:pt x="2314501" y="-9628"/>
                  <a:pt x="1962302" y="18288"/>
                </a:cubicBezTo>
                <a:cubicBezTo>
                  <a:pt x="1610103" y="46204"/>
                  <a:pt x="1607990" y="16822"/>
                  <a:pt x="1387145" y="18288"/>
                </a:cubicBezTo>
                <a:cubicBezTo>
                  <a:pt x="1166300" y="19754"/>
                  <a:pt x="856166" y="18636"/>
                  <a:pt x="710489" y="18288"/>
                </a:cubicBezTo>
                <a:cubicBezTo>
                  <a:pt x="564812" y="17940"/>
                  <a:pt x="236809" y="53436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shot comparing inaccessible text that has low contrast to text that is accessible with high contrast.">
            <a:extLst>
              <a:ext uri="{FF2B5EF4-FFF2-40B4-BE49-F238E27FC236}">
                <a16:creationId xmlns:a16="http://schemas.microsoft.com/office/drawing/2014/main" id="{9C32D17F-6CCD-0ADD-D5F3-88F37D7AF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87820"/>
            <a:ext cx="9753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762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10081635" cy="7398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1" dirty="0"/>
              <a:t>Inaccessible Pie Chart Only Using Color to Convey Information:  Red/Green Deficiency</a:t>
            </a:r>
          </a:p>
        </p:txBody>
      </p:sp>
      <p:pic>
        <p:nvPicPr>
          <p:cNvPr id="6" name="Picture 5" descr="Inaccessible pie chart using only color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4" y="1560609"/>
            <a:ext cx="4582397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inaccessible pie chart using only color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461" y="1560609"/>
            <a:ext cx="4446562" cy="45989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08E66D37-87F7-D7C5-E77E-96918780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858000" cy="18288"/>
          </a:xfrm>
          <a:custGeom>
            <a:avLst/>
            <a:gdLst>
              <a:gd name="connsiteX0" fmla="*/ 0 w 6858000"/>
              <a:gd name="connsiteY0" fmla="*/ 0 h 18288"/>
              <a:gd name="connsiteX1" fmla="*/ 685800 w 6858000"/>
              <a:gd name="connsiteY1" fmla="*/ 0 h 18288"/>
              <a:gd name="connsiteX2" fmla="*/ 1371600 w 6858000"/>
              <a:gd name="connsiteY2" fmla="*/ 0 h 18288"/>
              <a:gd name="connsiteX3" fmla="*/ 2057400 w 6858000"/>
              <a:gd name="connsiteY3" fmla="*/ 0 h 18288"/>
              <a:gd name="connsiteX4" fmla="*/ 2880360 w 6858000"/>
              <a:gd name="connsiteY4" fmla="*/ 0 h 18288"/>
              <a:gd name="connsiteX5" fmla="*/ 3634740 w 6858000"/>
              <a:gd name="connsiteY5" fmla="*/ 0 h 18288"/>
              <a:gd name="connsiteX6" fmla="*/ 4114800 w 6858000"/>
              <a:gd name="connsiteY6" fmla="*/ 0 h 18288"/>
              <a:gd name="connsiteX7" fmla="*/ 4732020 w 6858000"/>
              <a:gd name="connsiteY7" fmla="*/ 0 h 18288"/>
              <a:gd name="connsiteX8" fmla="*/ 5554980 w 6858000"/>
              <a:gd name="connsiteY8" fmla="*/ 0 h 18288"/>
              <a:gd name="connsiteX9" fmla="*/ 6240780 w 6858000"/>
              <a:gd name="connsiteY9" fmla="*/ 0 h 18288"/>
              <a:gd name="connsiteX10" fmla="*/ 6858000 w 6858000"/>
              <a:gd name="connsiteY10" fmla="*/ 0 h 18288"/>
              <a:gd name="connsiteX11" fmla="*/ 6858000 w 6858000"/>
              <a:gd name="connsiteY11" fmla="*/ 18288 h 18288"/>
              <a:gd name="connsiteX12" fmla="*/ 6309360 w 6858000"/>
              <a:gd name="connsiteY12" fmla="*/ 18288 h 18288"/>
              <a:gd name="connsiteX13" fmla="*/ 5486400 w 6858000"/>
              <a:gd name="connsiteY13" fmla="*/ 18288 h 18288"/>
              <a:gd name="connsiteX14" fmla="*/ 4937760 w 6858000"/>
              <a:gd name="connsiteY14" fmla="*/ 18288 h 18288"/>
              <a:gd name="connsiteX15" fmla="*/ 4457700 w 6858000"/>
              <a:gd name="connsiteY15" fmla="*/ 18288 h 18288"/>
              <a:gd name="connsiteX16" fmla="*/ 3977640 w 6858000"/>
              <a:gd name="connsiteY16" fmla="*/ 18288 h 18288"/>
              <a:gd name="connsiteX17" fmla="*/ 3223260 w 6858000"/>
              <a:gd name="connsiteY17" fmla="*/ 18288 h 18288"/>
              <a:gd name="connsiteX18" fmla="*/ 2743200 w 6858000"/>
              <a:gd name="connsiteY18" fmla="*/ 18288 h 18288"/>
              <a:gd name="connsiteX19" fmla="*/ 2057400 w 6858000"/>
              <a:gd name="connsiteY19" fmla="*/ 18288 h 18288"/>
              <a:gd name="connsiteX20" fmla="*/ 1508760 w 6858000"/>
              <a:gd name="connsiteY20" fmla="*/ 18288 h 18288"/>
              <a:gd name="connsiteX21" fmla="*/ 822960 w 6858000"/>
              <a:gd name="connsiteY21" fmla="*/ 18288 h 18288"/>
              <a:gd name="connsiteX22" fmla="*/ 0 w 6858000"/>
              <a:gd name="connsiteY22" fmla="*/ 18288 h 18288"/>
              <a:gd name="connsiteX23" fmla="*/ 0 w 685800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0" h="18288" fill="none" extrusionOk="0">
                <a:moveTo>
                  <a:pt x="0" y="0"/>
                </a:moveTo>
                <a:cubicBezTo>
                  <a:pt x="142519" y="-31466"/>
                  <a:pt x="352552" y="-1194"/>
                  <a:pt x="685800" y="0"/>
                </a:cubicBezTo>
                <a:cubicBezTo>
                  <a:pt x="1019048" y="1194"/>
                  <a:pt x="1111398" y="-15486"/>
                  <a:pt x="1371600" y="0"/>
                </a:cubicBezTo>
                <a:cubicBezTo>
                  <a:pt x="1631802" y="15486"/>
                  <a:pt x="1897970" y="-15291"/>
                  <a:pt x="2057400" y="0"/>
                </a:cubicBezTo>
                <a:cubicBezTo>
                  <a:pt x="2216830" y="15291"/>
                  <a:pt x="2470092" y="-2795"/>
                  <a:pt x="2880360" y="0"/>
                </a:cubicBezTo>
                <a:cubicBezTo>
                  <a:pt x="3290628" y="2795"/>
                  <a:pt x="3316499" y="14329"/>
                  <a:pt x="3634740" y="0"/>
                </a:cubicBezTo>
                <a:cubicBezTo>
                  <a:pt x="3952981" y="-14329"/>
                  <a:pt x="4010715" y="19462"/>
                  <a:pt x="4114800" y="0"/>
                </a:cubicBezTo>
                <a:cubicBezTo>
                  <a:pt x="4218885" y="-19462"/>
                  <a:pt x="4492225" y="30025"/>
                  <a:pt x="4732020" y="0"/>
                </a:cubicBezTo>
                <a:cubicBezTo>
                  <a:pt x="4971815" y="-30025"/>
                  <a:pt x="5307966" y="-21222"/>
                  <a:pt x="5554980" y="0"/>
                </a:cubicBezTo>
                <a:cubicBezTo>
                  <a:pt x="5801994" y="21222"/>
                  <a:pt x="5944822" y="-4322"/>
                  <a:pt x="6240780" y="0"/>
                </a:cubicBezTo>
                <a:cubicBezTo>
                  <a:pt x="6536738" y="4322"/>
                  <a:pt x="6732653" y="-11498"/>
                  <a:pt x="6858000" y="0"/>
                </a:cubicBezTo>
                <a:cubicBezTo>
                  <a:pt x="6858199" y="6953"/>
                  <a:pt x="6858451" y="11564"/>
                  <a:pt x="6858000" y="18288"/>
                </a:cubicBezTo>
                <a:cubicBezTo>
                  <a:pt x="6743070" y="-3272"/>
                  <a:pt x="6434153" y="13193"/>
                  <a:pt x="6309360" y="18288"/>
                </a:cubicBezTo>
                <a:cubicBezTo>
                  <a:pt x="6184567" y="23383"/>
                  <a:pt x="5824483" y="53684"/>
                  <a:pt x="5486400" y="18288"/>
                </a:cubicBezTo>
                <a:cubicBezTo>
                  <a:pt x="5148317" y="-17108"/>
                  <a:pt x="5150407" y="6971"/>
                  <a:pt x="4937760" y="18288"/>
                </a:cubicBezTo>
                <a:cubicBezTo>
                  <a:pt x="4725113" y="29605"/>
                  <a:pt x="4616128" y="2580"/>
                  <a:pt x="4457700" y="18288"/>
                </a:cubicBezTo>
                <a:cubicBezTo>
                  <a:pt x="4299272" y="33996"/>
                  <a:pt x="4178797" y="33113"/>
                  <a:pt x="3977640" y="18288"/>
                </a:cubicBezTo>
                <a:cubicBezTo>
                  <a:pt x="3776483" y="3463"/>
                  <a:pt x="3584527" y="28959"/>
                  <a:pt x="3223260" y="18288"/>
                </a:cubicBezTo>
                <a:cubicBezTo>
                  <a:pt x="2861993" y="7617"/>
                  <a:pt x="2982474" y="31905"/>
                  <a:pt x="2743200" y="18288"/>
                </a:cubicBezTo>
                <a:cubicBezTo>
                  <a:pt x="2503926" y="4671"/>
                  <a:pt x="2380079" y="19099"/>
                  <a:pt x="2057400" y="18288"/>
                </a:cubicBezTo>
                <a:cubicBezTo>
                  <a:pt x="1734721" y="17477"/>
                  <a:pt x="1641692" y="-3069"/>
                  <a:pt x="1508760" y="18288"/>
                </a:cubicBezTo>
                <a:cubicBezTo>
                  <a:pt x="1375828" y="39645"/>
                  <a:pt x="998864" y="46710"/>
                  <a:pt x="822960" y="18288"/>
                </a:cubicBezTo>
                <a:cubicBezTo>
                  <a:pt x="647056" y="-10134"/>
                  <a:pt x="288113" y="-5265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858000" h="18288" stroke="0" extrusionOk="0">
                <a:moveTo>
                  <a:pt x="0" y="0"/>
                </a:moveTo>
                <a:cubicBezTo>
                  <a:pt x="216843" y="-20794"/>
                  <a:pt x="480209" y="20192"/>
                  <a:pt x="617220" y="0"/>
                </a:cubicBezTo>
                <a:cubicBezTo>
                  <a:pt x="754231" y="-20192"/>
                  <a:pt x="898518" y="-2164"/>
                  <a:pt x="1097280" y="0"/>
                </a:cubicBezTo>
                <a:cubicBezTo>
                  <a:pt x="1296042" y="2164"/>
                  <a:pt x="1512360" y="-37615"/>
                  <a:pt x="1920240" y="0"/>
                </a:cubicBezTo>
                <a:cubicBezTo>
                  <a:pt x="2328120" y="37615"/>
                  <a:pt x="2312100" y="-18954"/>
                  <a:pt x="2537460" y="0"/>
                </a:cubicBezTo>
                <a:cubicBezTo>
                  <a:pt x="2762820" y="18954"/>
                  <a:pt x="3027585" y="28618"/>
                  <a:pt x="3154680" y="0"/>
                </a:cubicBezTo>
                <a:cubicBezTo>
                  <a:pt x="3281775" y="-28618"/>
                  <a:pt x="3624758" y="-1565"/>
                  <a:pt x="3977640" y="0"/>
                </a:cubicBezTo>
                <a:cubicBezTo>
                  <a:pt x="4330522" y="1565"/>
                  <a:pt x="4348906" y="-10989"/>
                  <a:pt x="4526280" y="0"/>
                </a:cubicBezTo>
                <a:cubicBezTo>
                  <a:pt x="4703654" y="10989"/>
                  <a:pt x="5027609" y="39291"/>
                  <a:pt x="5349240" y="0"/>
                </a:cubicBezTo>
                <a:cubicBezTo>
                  <a:pt x="5670871" y="-39291"/>
                  <a:pt x="5881673" y="-12119"/>
                  <a:pt x="6172200" y="0"/>
                </a:cubicBezTo>
                <a:cubicBezTo>
                  <a:pt x="6462727" y="12119"/>
                  <a:pt x="6640797" y="-28229"/>
                  <a:pt x="6858000" y="0"/>
                </a:cubicBezTo>
                <a:cubicBezTo>
                  <a:pt x="6857626" y="4865"/>
                  <a:pt x="6857947" y="13608"/>
                  <a:pt x="6858000" y="18288"/>
                </a:cubicBezTo>
                <a:cubicBezTo>
                  <a:pt x="6680795" y="46489"/>
                  <a:pt x="6282972" y="-13873"/>
                  <a:pt x="6103620" y="18288"/>
                </a:cubicBezTo>
                <a:cubicBezTo>
                  <a:pt x="5924268" y="50449"/>
                  <a:pt x="5461327" y="3952"/>
                  <a:pt x="5280660" y="18288"/>
                </a:cubicBezTo>
                <a:cubicBezTo>
                  <a:pt x="5099993" y="32624"/>
                  <a:pt x="4862715" y="50635"/>
                  <a:pt x="4457700" y="18288"/>
                </a:cubicBezTo>
                <a:cubicBezTo>
                  <a:pt x="4052685" y="-14059"/>
                  <a:pt x="4056664" y="16117"/>
                  <a:pt x="3909060" y="18288"/>
                </a:cubicBezTo>
                <a:cubicBezTo>
                  <a:pt x="3761456" y="20459"/>
                  <a:pt x="3549928" y="-1125"/>
                  <a:pt x="3223260" y="18288"/>
                </a:cubicBezTo>
                <a:cubicBezTo>
                  <a:pt x="2896592" y="37701"/>
                  <a:pt x="2705330" y="-19172"/>
                  <a:pt x="2400300" y="18288"/>
                </a:cubicBezTo>
                <a:cubicBezTo>
                  <a:pt x="2095270" y="55748"/>
                  <a:pt x="1935263" y="-6552"/>
                  <a:pt x="1714500" y="18288"/>
                </a:cubicBezTo>
                <a:cubicBezTo>
                  <a:pt x="1493737" y="43128"/>
                  <a:pt x="1434598" y="18080"/>
                  <a:pt x="1234440" y="18288"/>
                </a:cubicBezTo>
                <a:cubicBezTo>
                  <a:pt x="1034282" y="18496"/>
                  <a:pt x="861764" y="44393"/>
                  <a:pt x="685800" y="18288"/>
                </a:cubicBezTo>
                <a:cubicBezTo>
                  <a:pt x="509836" y="-7817"/>
                  <a:pt x="217725" y="11230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/>
              <a:t>Accessible Pie Chart – Red/Green Deficiency</a:t>
            </a:r>
          </a:p>
        </p:txBody>
      </p:sp>
      <p:pic>
        <p:nvPicPr>
          <p:cNvPr id="6" name="Picture 5" descr="Accessible pie chart using color and words to convey information.">
            <a:extLst>
              <a:ext uri="{FF2B5EF4-FFF2-40B4-BE49-F238E27FC236}">
                <a16:creationId xmlns:a16="http://schemas.microsoft.com/office/drawing/2014/main" id="{61931EF9-54B4-F6E6-9220-FA301E24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995" y="1560609"/>
            <a:ext cx="4533735" cy="46016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he same accessible pie chart using color and words to convey information and what is looks like to someone with Red/Green deficiency.">
            <a:extLst>
              <a:ext uri="{FF2B5EF4-FFF2-40B4-BE49-F238E27FC236}">
                <a16:creationId xmlns:a16="http://schemas.microsoft.com/office/drawing/2014/main" id="{FCBA47DE-206A-8168-A0E8-6DCC4C632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8461" y="1658795"/>
            <a:ext cx="4446562" cy="440253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6583680" cy="18288"/>
          </a:xfrm>
          <a:custGeom>
            <a:avLst/>
            <a:gdLst>
              <a:gd name="connsiteX0" fmla="*/ 0 w 6583680"/>
              <a:gd name="connsiteY0" fmla="*/ 0 h 18288"/>
              <a:gd name="connsiteX1" fmla="*/ 658368 w 6583680"/>
              <a:gd name="connsiteY1" fmla="*/ 0 h 18288"/>
              <a:gd name="connsiteX2" fmla="*/ 1316736 w 6583680"/>
              <a:gd name="connsiteY2" fmla="*/ 0 h 18288"/>
              <a:gd name="connsiteX3" fmla="*/ 1975104 w 6583680"/>
              <a:gd name="connsiteY3" fmla="*/ 0 h 18288"/>
              <a:gd name="connsiteX4" fmla="*/ 2765146 w 6583680"/>
              <a:gd name="connsiteY4" fmla="*/ 0 h 18288"/>
              <a:gd name="connsiteX5" fmla="*/ 3489350 w 6583680"/>
              <a:gd name="connsiteY5" fmla="*/ 0 h 18288"/>
              <a:gd name="connsiteX6" fmla="*/ 3950208 w 6583680"/>
              <a:gd name="connsiteY6" fmla="*/ 0 h 18288"/>
              <a:gd name="connsiteX7" fmla="*/ 4542739 w 6583680"/>
              <a:gd name="connsiteY7" fmla="*/ 0 h 18288"/>
              <a:gd name="connsiteX8" fmla="*/ 5332781 w 6583680"/>
              <a:gd name="connsiteY8" fmla="*/ 0 h 18288"/>
              <a:gd name="connsiteX9" fmla="*/ 5991149 w 6583680"/>
              <a:gd name="connsiteY9" fmla="*/ 0 h 18288"/>
              <a:gd name="connsiteX10" fmla="*/ 6583680 w 6583680"/>
              <a:gd name="connsiteY10" fmla="*/ 0 h 18288"/>
              <a:gd name="connsiteX11" fmla="*/ 6583680 w 6583680"/>
              <a:gd name="connsiteY11" fmla="*/ 18288 h 18288"/>
              <a:gd name="connsiteX12" fmla="*/ 6056986 w 6583680"/>
              <a:gd name="connsiteY12" fmla="*/ 18288 h 18288"/>
              <a:gd name="connsiteX13" fmla="*/ 5266944 w 6583680"/>
              <a:gd name="connsiteY13" fmla="*/ 18288 h 18288"/>
              <a:gd name="connsiteX14" fmla="*/ 4740250 w 6583680"/>
              <a:gd name="connsiteY14" fmla="*/ 18288 h 18288"/>
              <a:gd name="connsiteX15" fmla="*/ 4279392 w 6583680"/>
              <a:gd name="connsiteY15" fmla="*/ 18288 h 18288"/>
              <a:gd name="connsiteX16" fmla="*/ 3818534 w 6583680"/>
              <a:gd name="connsiteY16" fmla="*/ 18288 h 18288"/>
              <a:gd name="connsiteX17" fmla="*/ 3094330 w 6583680"/>
              <a:gd name="connsiteY17" fmla="*/ 18288 h 18288"/>
              <a:gd name="connsiteX18" fmla="*/ 2633472 w 6583680"/>
              <a:gd name="connsiteY18" fmla="*/ 18288 h 18288"/>
              <a:gd name="connsiteX19" fmla="*/ 1975104 w 6583680"/>
              <a:gd name="connsiteY19" fmla="*/ 18288 h 18288"/>
              <a:gd name="connsiteX20" fmla="*/ 1448410 w 6583680"/>
              <a:gd name="connsiteY20" fmla="*/ 18288 h 18288"/>
              <a:gd name="connsiteX21" fmla="*/ 790042 w 6583680"/>
              <a:gd name="connsiteY21" fmla="*/ 18288 h 18288"/>
              <a:gd name="connsiteX22" fmla="*/ 0 w 6583680"/>
              <a:gd name="connsiteY22" fmla="*/ 18288 h 18288"/>
              <a:gd name="connsiteX23" fmla="*/ 0 w 6583680"/>
              <a:gd name="connsiteY23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83680" h="18288" fill="none" extrusionOk="0">
                <a:moveTo>
                  <a:pt x="0" y="0"/>
                </a:moveTo>
                <a:cubicBezTo>
                  <a:pt x="153336" y="-10892"/>
                  <a:pt x="519672" y="2921"/>
                  <a:pt x="658368" y="0"/>
                </a:cubicBezTo>
                <a:cubicBezTo>
                  <a:pt x="797064" y="-2921"/>
                  <a:pt x="1118918" y="-19601"/>
                  <a:pt x="1316736" y="0"/>
                </a:cubicBezTo>
                <a:cubicBezTo>
                  <a:pt x="1514554" y="19601"/>
                  <a:pt x="1664478" y="29972"/>
                  <a:pt x="1975104" y="0"/>
                </a:cubicBezTo>
                <a:cubicBezTo>
                  <a:pt x="2285730" y="-29972"/>
                  <a:pt x="2409719" y="10468"/>
                  <a:pt x="2765146" y="0"/>
                </a:cubicBezTo>
                <a:cubicBezTo>
                  <a:pt x="3120573" y="-10468"/>
                  <a:pt x="3259019" y="-34399"/>
                  <a:pt x="3489350" y="0"/>
                </a:cubicBezTo>
                <a:cubicBezTo>
                  <a:pt x="3719681" y="34399"/>
                  <a:pt x="3759966" y="16845"/>
                  <a:pt x="3950208" y="0"/>
                </a:cubicBezTo>
                <a:cubicBezTo>
                  <a:pt x="4140450" y="-16845"/>
                  <a:pt x="4367422" y="-27378"/>
                  <a:pt x="4542739" y="0"/>
                </a:cubicBezTo>
                <a:cubicBezTo>
                  <a:pt x="4718056" y="27378"/>
                  <a:pt x="4982069" y="35333"/>
                  <a:pt x="5332781" y="0"/>
                </a:cubicBezTo>
                <a:cubicBezTo>
                  <a:pt x="5683493" y="-35333"/>
                  <a:pt x="5806971" y="-16666"/>
                  <a:pt x="5991149" y="0"/>
                </a:cubicBezTo>
                <a:cubicBezTo>
                  <a:pt x="6175327" y="16666"/>
                  <a:pt x="6308028" y="5981"/>
                  <a:pt x="6583680" y="0"/>
                </a:cubicBezTo>
                <a:cubicBezTo>
                  <a:pt x="6583879" y="6953"/>
                  <a:pt x="6584131" y="11564"/>
                  <a:pt x="6583680" y="18288"/>
                </a:cubicBezTo>
                <a:cubicBezTo>
                  <a:pt x="6477703" y="2389"/>
                  <a:pt x="6307458" y="-1262"/>
                  <a:pt x="6056986" y="18288"/>
                </a:cubicBezTo>
                <a:cubicBezTo>
                  <a:pt x="5806514" y="37838"/>
                  <a:pt x="5450624" y="-16018"/>
                  <a:pt x="5266944" y="18288"/>
                </a:cubicBezTo>
                <a:cubicBezTo>
                  <a:pt x="5083264" y="52594"/>
                  <a:pt x="4854897" y="40015"/>
                  <a:pt x="4740250" y="18288"/>
                </a:cubicBezTo>
                <a:cubicBezTo>
                  <a:pt x="4625603" y="-3439"/>
                  <a:pt x="4503323" y="22239"/>
                  <a:pt x="4279392" y="18288"/>
                </a:cubicBezTo>
                <a:cubicBezTo>
                  <a:pt x="4055461" y="14337"/>
                  <a:pt x="3995676" y="36069"/>
                  <a:pt x="3818534" y="18288"/>
                </a:cubicBezTo>
                <a:cubicBezTo>
                  <a:pt x="3641392" y="507"/>
                  <a:pt x="3294544" y="-2898"/>
                  <a:pt x="3094330" y="18288"/>
                </a:cubicBezTo>
                <a:cubicBezTo>
                  <a:pt x="2894116" y="39474"/>
                  <a:pt x="2757518" y="27365"/>
                  <a:pt x="2633472" y="18288"/>
                </a:cubicBezTo>
                <a:cubicBezTo>
                  <a:pt x="2509426" y="9211"/>
                  <a:pt x="2153050" y="1268"/>
                  <a:pt x="1975104" y="18288"/>
                </a:cubicBezTo>
                <a:cubicBezTo>
                  <a:pt x="1797158" y="35308"/>
                  <a:pt x="1575429" y="44599"/>
                  <a:pt x="1448410" y="18288"/>
                </a:cubicBezTo>
                <a:cubicBezTo>
                  <a:pt x="1321391" y="-8023"/>
                  <a:pt x="1042980" y="1447"/>
                  <a:pt x="790042" y="18288"/>
                </a:cubicBezTo>
                <a:cubicBezTo>
                  <a:pt x="537104" y="35129"/>
                  <a:pt x="362129" y="23132"/>
                  <a:pt x="0" y="18288"/>
                </a:cubicBezTo>
                <a:cubicBezTo>
                  <a:pt x="-471" y="14257"/>
                  <a:pt x="855" y="6830"/>
                  <a:pt x="0" y="0"/>
                </a:cubicBezTo>
                <a:close/>
              </a:path>
              <a:path w="6583680" h="18288" stroke="0" extrusionOk="0">
                <a:moveTo>
                  <a:pt x="0" y="0"/>
                </a:moveTo>
                <a:cubicBezTo>
                  <a:pt x="167606" y="691"/>
                  <a:pt x="312506" y="-19644"/>
                  <a:pt x="592531" y="0"/>
                </a:cubicBezTo>
                <a:cubicBezTo>
                  <a:pt x="872556" y="19644"/>
                  <a:pt x="866285" y="9715"/>
                  <a:pt x="1053389" y="0"/>
                </a:cubicBezTo>
                <a:cubicBezTo>
                  <a:pt x="1240493" y="-9715"/>
                  <a:pt x="1531918" y="35738"/>
                  <a:pt x="1843430" y="0"/>
                </a:cubicBezTo>
                <a:cubicBezTo>
                  <a:pt x="2154942" y="-35738"/>
                  <a:pt x="2228091" y="-5390"/>
                  <a:pt x="2435962" y="0"/>
                </a:cubicBezTo>
                <a:cubicBezTo>
                  <a:pt x="2643833" y="5390"/>
                  <a:pt x="2876824" y="-26037"/>
                  <a:pt x="3028493" y="0"/>
                </a:cubicBezTo>
                <a:cubicBezTo>
                  <a:pt x="3180162" y="26037"/>
                  <a:pt x="3424814" y="18763"/>
                  <a:pt x="3818534" y="0"/>
                </a:cubicBezTo>
                <a:cubicBezTo>
                  <a:pt x="4212254" y="-18763"/>
                  <a:pt x="4222701" y="8504"/>
                  <a:pt x="4345229" y="0"/>
                </a:cubicBezTo>
                <a:cubicBezTo>
                  <a:pt x="4467757" y="-8504"/>
                  <a:pt x="4910777" y="27798"/>
                  <a:pt x="5135270" y="0"/>
                </a:cubicBezTo>
                <a:cubicBezTo>
                  <a:pt x="5359763" y="-27798"/>
                  <a:pt x="5650356" y="-24057"/>
                  <a:pt x="5925312" y="0"/>
                </a:cubicBezTo>
                <a:cubicBezTo>
                  <a:pt x="6200268" y="24057"/>
                  <a:pt x="6305619" y="-15885"/>
                  <a:pt x="6583680" y="0"/>
                </a:cubicBezTo>
                <a:cubicBezTo>
                  <a:pt x="6583306" y="4865"/>
                  <a:pt x="6583627" y="13608"/>
                  <a:pt x="6583680" y="18288"/>
                </a:cubicBezTo>
                <a:cubicBezTo>
                  <a:pt x="6241255" y="9658"/>
                  <a:pt x="6133140" y="36669"/>
                  <a:pt x="5859475" y="18288"/>
                </a:cubicBezTo>
                <a:cubicBezTo>
                  <a:pt x="5585811" y="-93"/>
                  <a:pt x="5430221" y="11256"/>
                  <a:pt x="5069434" y="18288"/>
                </a:cubicBezTo>
                <a:cubicBezTo>
                  <a:pt x="4708647" y="25320"/>
                  <a:pt x="4492939" y="6489"/>
                  <a:pt x="4279392" y="18288"/>
                </a:cubicBezTo>
                <a:cubicBezTo>
                  <a:pt x="4065845" y="30087"/>
                  <a:pt x="3881809" y="34467"/>
                  <a:pt x="3752698" y="18288"/>
                </a:cubicBezTo>
                <a:cubicBezTo>
                  <a:pt x="3623587" y="2109"/>
                  <a:pt x="3342195" y="33165"/>
                  <a:pt x="3094330" y="18288"/>
                </a:cubicBezTo>
                <a:cubicBezTo>
                  <a:pt x="2846465" y="3411"/>
                  <a:pt x="2652907" y="19375"/>
                  <a:pt x="2304288" y="18288"/>
                </a:cubicBezTo>
                <a:cubicBezTo>
                  <a:pt x="1955669" y="17201"/>
                  <a:pt x="1828811" y="41454"/>
                  <a:pt x="1645920" y="18288"/>
                </a:cubicBezTo>
                <a:cubicBezTo>
                  <a:pt x="1463029" y="-4878"/>
                  <a:pt x="1284769" y="19043"/>
                  <a:pt x="1185062" y="18288"/>
                </a:cubicBezTo>
                <a:cubicBezTo>
                  <a:pt x="1085355" y="17533"/>
                  <a:pt x="842678" y="44491"/>
                  <a:pt x="658368" y="18288"/>
                </a:cubicBezTo>
                <a:cubicBezTo>
                  <a:pt x="474058" y="-7915"/>
                  <a:pt x="245756" y="1629"/>
                  <a:pt x="0" y="18288"/>
                </a:cubicBezTo>
                <a:cubicBezTo>
                  <a:pt x="-635" y="9840"/>
                  <a:pt x="-688" y="623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Examples: Red/Green Deficiency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4663440" cy="18288"/>
          </a:xfrm>
          <a:custGeom>
            <a:avLst/>
            <a:gdLst>
              <a:gd name="connsiteX0" fmla="*/ 0 w 4663440"/>
              <a:gd name="connsiteY0" fmla="*/ 0 h 18288"/>
              <a:gd name="connsiteX1" fmla="*/ 619571 w 4663440"/>
              <a:gd name="connsiteY1" fmla="*/ 0 h 18288"/>
              <a:gd name="connsiteX2" fmla="*/ 1145874 w 4663440"/>
              <a:gd name="connsiteY2" fmla="*/ 0 h 18288"/>
              <a:gd name="connsiteX3" fmla="*/ 1718811 w 4663440"/>
              <a:gd name="connsiteY3" fmla="*/ 0 h 18288"/>
              <a:gd name="connsiteX4" fmla="*/ 2431651 w 4663440"/>
              <a:gd name="connsiteY4" fmla="*/ 0 h 18288"/>
              <a:gd name="connsiteX5" fmla="*/ 3051222 w 4663440"/>
              <a:gd name="connsiteY5" fmla="*/ 0 h 18288"/>
              <a:gd name="connsiteX6" fmla="*/ 3624159 w 4663440"/>
              <a:gd name="connsiteY6" fmla="*/ 0 h 18288"/>
              <a:gd name="connsiteX7" fmla="*/ 4663440 w 4663440"/>
              <a:gd name="connsiteY7" fmla="*/ 0 h 18288"/>
              <a:gd name="connsiteX8" fmla="*/ 4663440 w 4663440"/>
              <a:gd name="connsiteY8" fmla="*/ 18288 h 18288"/>
              <a:gd name="connsiteX9" fmla="*/ 3997234 w 4663440"/>
              <a:gd name="connsiteY9" fmla="*/ 18288 h 18288"/>
              <a:gd name="connsiteX10" fmla="*/ 3424297 w 4663440"/>
              <a:gd name="connsiteY10" fmla="*/ 18288 h 18288"/>
              <a:gd name="connsiteX11" fmla="*/ 2664823 w 4663440"/>
              <a:gd name="connsiteY11" fmla="*/ 18288 h 18288"/>
              <a:gd name="connsiteX12" fmla="*/ 2045252 w 4663440"/>
              <a:gd name="connsiteY12" fmla="*/ 18288 h 18288"/>
              <a:gd name="connsiteX13" fmla="*/ 1518949 w 4663440"/>
              <a:gd name="connsiteY13" fmla="*/ 18288 h 18288"/>
              <a:gd name="connsiteX14" fmla="*/ 806109 w 4663440"/>
              <a:gd name="connsiteY14" fmla="*/ 18288 h 18288"/>
              <a:gd name="connsiteX15" fmla="*/ 0 w 4663440"/>
              <a:gd name="connsiteY15" fmla="*/ 18288 h 18288"/>
              <a:gd name="connsiteX16" fmla="*/ 0 w 466344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63440" h="18288" fill="none" extrusionOk="0">
                <a:moveTo>
                  <a:pt x="0" y="0"/>
                </a:moveTo>
                <a:cubicBezTo>
                  <a:pt x="189079" y="-9926"/>
                  <a:pt x="397338" y="-23348"/>
                  <a:pt x="619571" y="0"/>
                </a:cubicBezTo>
                <a:cubicBezTo>
                  <a:pt x="841804" y="23348"/>
                  <a:pt x="940705" y="-3902"/>
                  <a:pt x="1145874" y="0"/>
                </a:cubicBezTo>
                <a:cubicBezTo>
                  <a:pt x="1351043" y="3902"/>
                  <a:pt x="1539385" y="-1702"/>
                  <a:pt x="1718811" y="0"/>
                </a:cubicBezTo>
                <a:cubicBezTo>
                  <a:pt x="1898237" y="1702"/>
                  <a:pt x="2082721" y="-6739"/>
                  <a:pt x="2431651" y="0"/>
                </a:cubicBezTo>
                <a:cubicBezTo>
                  <a:pt x="2780581" y="6739"/>
                  <a:pt x="2824475" y="165"/>
                  <a:pt x="3051222" y="0"/>
                </a:cubicBezTo>
                <a:cubicBezTo>
                  <a:pt x="3277969" y="-165"/>
                  <a:pt x="3412450" y="24939"/>
                  <a:pt x="3624159" y="0"/>
                </a:cubicBezTo>
                <a:cubicBezTo>
                  <a:pt x="3835868" y="-24939"/>
                  <a:pt x="4309373" y="-48327"/>
                  <a:pt x="4663440" y="0"/>
                </a:cubicBezTo>
                <a:cubicBezTo>
                  <a:pt x="4663838" y="7429"/>
                  <a:pt x="4663420" y="10822"/>
                  <a:pt x="4663440" y="18288"/>
                </a:cubicBezTo>
                <a:cubicBezTo>
                  <a:pt x="4507698" y="20861"/>
                  <a:pt x="4249833" y="24505"/>
                  <a:pt x="3997234" y="18288"/>
                </a:cubicBezTo>
                <a:cubicBezTo>
                  <a:pt x="3744635" y="12071"/>
                  <a:pt x="3692702" y="-8491"/>
                  <a:pt x="3424297" y="18288"/>
                </a:cubicBezTo>
                <a:cubicBezTo>
                  <a:pt x="3155892" y="45067"/>
                  <a:pt x="3009809" y="-17472"/>
                  <a:pt x="2664823" y="18288"/>
                </a:cubicBezTo>
                <a:cubicBezTo>
                  <a:pt x="2319837" y="54048"/>
                  <a:pt x="2192297" y="3138"/>
                  <a:pt x="2045252" y="18288"/>
                </a:cubicBezTo>
                <a:cubicBezTo>
                  <a:pt x="1898207" y="33438"/>
                  <a:pt x="1754675" y="5311"/>
                  <a:pt x="1518949" y="18288"/>
                </a:cubicBezTo>
                <a:cubicBezTo>
                  <a:pt x="1283223" y="31265"/>
                  <a:pt x="1015871" y="32830"/>
                  <a:pt x="806109" y="18288"/>
                </a:cubicBezTo>
                <a:cubicBezTo>
                  <a:pt x="596347" y="3746"/>
                  <a:pt x="281052" y="50015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663440" h="18288" stroke="0" extrusionOk="0">
                <a:moveTo>
                  <a:pt x="0" y="0"/>
                </a:moveTo>
                <a:cubicBezTo>
                  <a:pt x="297682" y="-15811"/>
                  <a:pt x="451554" y="23073"/>
                  <a:pt x="619571" y="0"/>
                </a:cubicBezTo>
                <a:cubicBezTo>
                  <a:pt x="787588" y="-23073"/>
                  <a:pt x="961669" y="4089"/>
                  <a:pt x="1145874" y="0"/>
                </a:cubicBezTo>
                <a:cubicBezTo>
                  <a:pt x="1330079" y="-4089"/>
                  <a:pt x="1590393" y="-2280"/>
                  <a:pt x="1905348" y="0"/>
                </a:cubicBezTo>
                <a:cubicBezTo>
                  <a:pt x="2220303" y="2280"/>
                  <a:pt x="2218173" y="2196"/>
                  <a:pt x="2524920" y="0"/>
                </a:cubicBezTo>
                <a:cubicBezTo>
                  <a:pt x="2831667" y="-2196"/>
                  <a:pt x="2843937" y="-28938"/>
                  <a:pt x="3144491" y="0"/>
                </a:cubicBezTo>
                <a:cubicBezTo>
                  <a:pt x="3445045" y="28938"/>
                  <a:pt x="3574777" y="-27211"/>
                  <a:pt x="3903965" y="0"/>
                </a:cubicBezTo>
                <a:cubicBezTo>
                  <a:pt x="4233153" y="27211"/>
                  <a:pt x="4317651" y="-4892"/>
                  <a:pt x="4663440" y="0"/>
                </a:cubicBezTo>
                <a:cubicBezTo>
                  <a:pt x="4662554" y="5429"/>
                  <a:pt x="4664261" y="14046"/>
                  <a:pt x="4663440" y="18288"/>
                </a:cubicBezTo>
                <a:cubicBezTo>
                  <a:pt x="4457525" y="35304"/>
                  <a:pt x="4266398" y="8777"/>
                  <a:pt x="4090503" y="18288"/>
                </a:cubicBezTo>
                <a:cubicBezTo>
                  <a:pt x="3914608" y="27799"/>
                  <a:pt x="3615355" y="20951"/>
                  <a:pt x="3424297" y="18288"/>
                </a:cubicBezTo>
                <a:cubicBezTo>
                  <a:pt x="3233239" y="15625"/>
                  <a:pt x="3022491" y="31084"/>
                  <a:pt x="2758092" y="18288"/>
                </a:cubicBezTo>
                <a:cubicBezTo>
                  <a:pt x="2493694" y="5492"/>
                  <a:pt x="2296952" y="-9679"/>
                  <a:pt x="2138520" y="18288"/>
                </a:cubicBezTo>
                <a:cubicBezTo>
                  <a:pt x="1980088" y="46255"/>
                  <a:pt x="1531668" y="32636"/>
                  <a:pt x="1379046" y="18288"/>
                </a:cubicBezTo>
                <a:cubicBezTo>
                  <a:pt x="1226424" y="3940"/>
                  <a:pt x="824007" y="55356"/>
                  <a:pt x="619571" y="18288"/>
                </a:cubicBezTo>
                <a:cubicBezTo>
                  <a:pt x="415135" y="-18780"/>
                  <a:pt x="181669" y="34862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C8699-7865-0867-98FF-20C441AEF567}"/>
              </a:ext>
            </a:extLst>
          </p:cNvPr>
          <p:cNvSpPr txBox="1"/>
          <p:nvPr/>
        </p:nvSpPr>
        <p:spPr>
          <a:xfrm>
            <a:off x="1818014" y="1543044"/>
            <a:ext cx="3200400" cy="2286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605CD-F764-5293-5B50-DA79762ADCB3}"/>
              </a:ext>
            </a:extLst>
          </p:cNvPr>
          <p:cNvSpPr txBox="1"/>
          <p:nvPr/>
        </p:nvSpPr>
        <p:spPr>
          <a:xfrm>
            <a:off x="6590037" y="1543044"/>
            <a:ext cx="3200400" cy="2286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Red</a:t>
            </a:r>
          </a:p>
        </p:txBody>
      </p:sp>
      <p:pic>
        <p:nvPicPr>
          <p:cNvPr id="11" name="Picture 10" descr="Screenshot simulating color blindness for red text on either a black or green background.">
            <a:extLst>
              <a:ext uri="{FF2B5EF4-FFF2-40B4-BE49-F238E27FC236}">
                <a16:creationId xmlns:a16="http://schemas.microsoft.com/office/drawing/2014/main" id="{4FB0C8CE-2E69-7032-BFEB-76AEFCED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14" y="3983543"/>
            <a:ext cx="8523809" cy="2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48AA-DDB8-61B5-4921-DDC677DD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Accessible Colors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0CF7D-C3E0-4A95-D888-99C1A304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915" y="540630"/>
            <a:ext cx="5972958" cy="558394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Contrast Font 18 and higher 3:1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Contrast Font below 18 4.5:1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Do not use color alone to convey information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Avoid using Red and Black or Red and Green Combination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Text on Images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Use tools to check color contrast and simulate color blindness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DBB2897-5706-9A5A-AE25-1E3B3719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0"/>
    </mc:Choice>
    <mc:Fallback xmlns="">
      <p:transition spd="slow" advTm="1202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8439912" cy="1504324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Color Contrast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2011680" cy="18288"/>
          </a:xfrm>
          <a:custGeom>
            <a:avLst/>
            <a:gdLst>
              <a:gd name="connsiteX0" fmla="*/ 0 w 2011680"/>
              <a:gd name="connsiteY0" fmla="*/ 0 h 18288"/>
              <a:gd name="connsiteX1" fmla="*/ 710794 w 2011680"/>
              <a:gd name="connsiteY1" fmla="*/ 0 h 18288"/>
              <a:gd name="connsiteX2" fmla="*/ 1401470 w 2011680"/>
              <a:gd name="connsiteY2" fmla="*/ 0 h 18288"/>
              <a:gd name="connsiteX3" fmla="*/ 2011680 w 2011680"/>
              <a:gd name="connsiteY3" fmla="*/ 0 h 18288"/>
              <a:gd name="connsiteX4" fmla="*/ 2011680 w 2011680"/>
              <a:gd name="connsiteY4" fmla="*/ 18288 h 18288"/>
              <a:gd name="connsiteX5" fmla="*/ 1381354 w 2011680"/>
              <a:gd name="connsiteY5" fmla="*/ 18288 h 18288"/>
              <a:gd name="connsiteX6" fmla="*/ 710794 w 2011680"/>
              <a:gd name="connsiteY6" fmla="*/ 18288 h 18288"/>
              <a:gd name="connsiteX7" fmla="*/ 0 w 2011680"/>
              <a:gd name="connsiteY7" fmla="*/ 18288 h 18288"/>
              <a:gd name="connsiteX8" fmla="*/ 0 w 20116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680" h="18288" fill="none" extrusionOk="0">
                <a:moveTo>
                  <a:pt x="0" y="0"/>
                </a:moveTo>
                <a:cubicBezTo>
                  <a:pt x="257037" y="-1949"/>
                  <a:pt x="566096" y="13098"/>
                  <a:pt x="710794" y="0"/>
                </a:cubicBezTo>
                <a:cubicBezTo>
                  <a:pt x="855492" y="-13098"/>
                  <a:pt x="1122903" y="-5199"/>
                  <a:pt x="1401470" y="0"/>
                </a:cubicBezTo>
                <a:cubicBezTo>
                  <a:pt x="1680037" y="5199"/>
                  <a:pt x="1831185" y="-7625"/>
                  <a:pt x="2011680" y="0"/>
                </a:cubicBezTo>
                <a:cubicBezTo>
                  <a:pt x="2012163" y="7176"/>
                  <a:pt x="2011109" y="13682"/>
                  <a:pt x="2011680" y="18288"/>
                </a:cubicBezTo>
                <a:cubicBezTo>
                  <a:pt x="1704697" y="42015"/>
                  <a:pt x="1510896" y="42840"/>
                  <a:pt x="1381354" y="18288"/>
                </a:cubicBezTo>
                <a:cubicBezTo>
                  <a:pt x="1251812" y="-6264"/>
                  <a:pt x="854379" y="-10636"/>
                  <a:pt x="710794" y="18288"/>
                </a:cubicBezTo>
                <a:cubicBezTo>
                  <a:pt x="567209" y="47212"/>
                  <a:pt x="301218" y="43334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2011680" h="18288" stroke="0" extrusionOk="0">
                <a:moveTo>
                  <a:pt x="0" y="0"/>
                </a:moveTo>
                <a:cubicBezTo>
                  <a:pt x="192577" y="-10540"/>
                  <a:pt x="425801" y="24685"/>
                  <a:pt x="650443" y="0"/>
                </a:cubicBezTo>
                <a:cubicBezTo>
                  <a:pt x="875085" y="-24685"/>
                  <a:pt x="1128115" y="-29566"/>
                  <a:pt x="1260653" y="0"/>
                </a:cubicBezTo>
                <a:cubicBezTo>
                  <a:pt x="1393191" y="29566"/>
                  <a:pt x="1826850" y="-19581"/>
                  <a:pt x="2011680" y="0"/>
                </a:cubicBezTo>
                <a:cubicBezTo>
                  <a:pt x="2012117" y="7222"/>
                  <a:pt x="2012559" y="13299"/>
                  <a:pt x="2011680" y="18288"/>
                </a:cubicBezTo>
                <a:cubicBezTo>
                  <a:pt x="1849089" y="-2969"/>
                  <a:pt x="1579849" y="-1246"/>
                  <a:pt x="1381354" y="18288"/>
                </a:cubicBezTo>
                <a:cubicBezTo>
                  <a:pt x="1182859" y="37822"/>
                  <a:pt x="951388" y="6695"/>
                  <a:pt x="670560" y="18288"/>
                </a:cubicBezTo>
                <a:cubicBezTo>
                  <a:pt x="389732" y="29881"/>
                  <a:pt x="273314" y="25969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9CA3A-D888-003F-DD3A-1FF2C4AA0101}"/>
              </a:ext>
            </a:extLst>
          </p:cNvPr>
          <p:cNvSpPr txBox="1"/>
          <p:nvPr/>
        </p:nvSpPr>
        <p:spPr>
          <a:xfrm>
            <a:off x="7793300" y="749763"/>
            <a:ext cx="3405378" cy="119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there are tools to help you determine the contrast ratio. You don’t need to do the  math to figure it out!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58C0-5113-37C3-B788-D05917020B73}"/>
              </a:ext>
            </a:extLst>
          </p:cNvPr>
          <p:cNvSpPr txBox="1"/>
          <p:nvPr/>
        </p:nvSpPr>
        <p:spPr>
          <a:xfrm>
            <a:off x="685800" y="2042513"/>
            <a:ext cx="101890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Font 18 or 14 bold and higher 3:1</a:t>
            </a:r>
          </a:p>
          <a:p>
            <a:r>
              <a:rPr lang="en-US" sz="3200" b="1" dirty="0"/>
              <a:t>Font below 18 or 14 bold 4.5:1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4.5:1 compensates for the loss in contrast sensitivity usually experienced by users with vision loss equivalent to approximately 20/40 vision.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20/40 calculates to approximately 4.5:1.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20/40 is commonly reported as typical visual acuity of elders at roughly age 80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287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9040305" cy="1611338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CFB0-AC5C-B406-7387-26EF65F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dirty="0"/>
              <a:t>Contrast Algorithms</a:t>
            </a:r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D875EA0F-009C-3C7E-5A68-DD0162DB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1172807"/>
            <a:ext cx="2834640" cy="18288"/>
          </a:xfrm>
          <a:custGeom>
            <a:avLst/>
            <a:gdLst>
              <a:gd name="connsiteX0" fmla="*/ 0 w 2834640"/>
              <a:gd name="connsiteY0" fmla="*/ 0 h 18288"/>
              <a:gd name="connsiteX1" fmla="*/ 538582 w 2834640"/>
              <a:gd name="connsiteY1" fmla="*/ 0 h 18288"/>
              <a:gd name="connsiteX2" fmla="*/ 1105510 w 2834640"/>
              <a:gd name="connsiteY2" fmla="*/ 0 h 18288"/>
              <a:gd name="connsiteX3" fmla="*/ 1700784 w 2834640"/>
              <a:gd name="connsiteY3" fmla="*/ 0 h 18288"/>
              <a:gd name="connsiteX4" fmla="*/ 2296058 w 2834640"/>
              <a:gd name="connsiteY4" fmla="*/ 0 h 18288"/>
              <a:gd name="connsiteX5" fmla="*/ 2834640 w 2834640"/>
              <a:gd name="connsiteY5" fmla="*/ 0 h 18288"/>
              <a:gd name="connsiteX6" fmla="*/ 2834640 w 2834640"/>
              <a:gd name="connsiteY6" fmla="*/ 18288 h 18288"/>
              <a:gd name="connsiteX7" fmla="*/ 2211019 w 2834640"/>
              <a:gd name="connsiteY7" fmla="*/ 18288 h 18288"/>
              <a:gd name="connsiteX8" fmla="*/ 1587398 w 2834640"/>
              <a:gd name="connsiteY8" fmla="*/ 18288 h 18288"/>
              <a:gd name="connsiteX9" fmla="*/ 1020470 w 2834640"/>
              <a:gd name="connsiteY9" fmla="*/ 18288 h 18288"/>
              <a:gd name="connsiteX10" fmla="*/ 0 w 2834640"/>
              <a:gd name="connsiteY10" fmla="*/ 18288 h 18288"/>
              <a:gd name="connsiteX11" fmla="*/ 0 w 28346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4640" h="18288" fill="none" extrusionOk="0">
                <a:moveTo>
                  <a:pt x="0" y="0"/>
                </a:moveTo>
                <a:cubicBezTo>
                  <a:pt x="159061" y="2525"/>
                  <a:pt x="320159" y="-2802"/>
                  <a:pt x="538582" y="0"/>
                </a:cubicBezTo>
                <a:cubicBezTo>
                  <a:pt x="757005" y="2802"/>
                  <a:pt x="959027" y="-10898"/>
                  <a:pt x="1105510" y="0"/>
                </a:cubicBezTo>
                <a:cubicBezTo>
                  <a:pt x="1251993" y="10898"/>
                  <a:pt x="1558358" y="-13172"/>
                  <a:pt x="1700784" y="0"/>
                </a:cubicBezTo>
                <a:cubicBezTo>
                  <a:pt x="1843210" y="13172"/>
                  <a:pt x="2046443" y="22680"/>
                  <a:pt x="2296058" y="0"/>
                </a:cubicBezTo>
                <a:cubicBezTo>
                  <a:pt x="2545673" y="-22680"/>
                  <a:pt x="2676165" y="24138"/>
                  <a:pt x="2834640" y="0"/>
                </a:cubicBezTo>
                <a:cubicBezTo>
                  <a:pt x="2833931" y="8157"/>
                  <a:pt x="2834227" y="12125"/>
                  <a:pt x="2834640" y="18288"/>
                </a:cubicBezTo>
                <a:cubicBezTo>
                  <a:pt x="2608519" y="4680"/>
                  <a:pt x="2336229" y="12249"/>
                  <a:pt x="2211019" y="18288"/>
                </a:cubicBezTo>
                <a:cubicBezTo>
                  <a:pt x="2085809" y="24327"/>
                  <a:pt x="1774866" y="16270"/>
                  <a:pt x="1587398" y="18288"/>
                </a:cubicBezTo>
                <a:cubicBezTo>
                  <a:pt x="1399930" y="20306"/>
                  <a:pt x="1222550" y="-995"/>
                  <a:pt x="1020470" y="18288"/>
                </a:cubicBezTo>
                <a:cubicBezTo>
                  <a:pt x="818390" y="37571"/>
                  <a:pt x="311031" y="3148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2834640" h="18288" stroke="0" extrusionOk="0">
                <a:moveTo>
                  <a:pt x="0" y="0"/>
                </a:moveTo>
                <a:cubicBezTo>
                  <a:pt x="169578" y="3802"/>
                  <a:pt x="274093" y="3947"/>
                  <a:pt x="538582" y="0"/>
                </a:cubicBezTo>
                <a:cubicBezTo>
                  <a:pt x="803071" y="-3947"/>
                  <a:pt x="920833" y="15371"/>
                  <a:pt x="1020470" y="0"/>
                </a:cubicBezTo>
                <a:cubicBezTo>
                  <a:pt x="1120107" y="-15371"/>
                  <a:pt x="1486479" y="-1122"/>
                  <a:pt x="1644091" y="0"/>
                </a:cubicBezTo>
                <a:cubicBezTo>
                  <a:pt x="1801703" y="1122"/>
                  <a:pt x="1997177" y="-1040"/>
                  <a:pt x="2182673" y="0"/>
                </a:cubicBezTo>
                <a:cubicBezTo>
                  <a:pt x="2368169" y="1040"/>
                  <a:pt x="2509452" y="3736"/>
                  <a:pt x="2834640" y="0"/>
                </a:cubicBezTo>
                <a:cubicBezTo>
                  <a:pt x="2834376" y="4493"/>
                  <a:pt x="2835024" y="9472"/>
                  <a:pt x="2834640" y="18288"/>
                </a:cubicBezTo>
                <a:cubicBezTo>
                  <a:pt x="2667515" y="27601"/>
                  <a:pt x="2520334" y="14691"/>
                  <a:pt x="2267712" y="18288"/>
                </a:cubicBezTo>
                <a:cubicBezTo>
                  <a:pt x="2015090" y="21885"/>
                  <a:pt x="1821808" y="6219"/>
                  <a:pt x="1644091" y="18288"/>
                </a:cubicBezTo>
                <a:cubicBezTo>
                  <a:pt x="1466374" y="30357"/>
                  <a:pt x="1340511" y="29135"/>
                  <a:pt x="1162202" y="18288"/>
                </a:cubicBezTo>
                <a:cubicBezTo>
                  <a:pt x="983893" y="7441"/>
                  <a:pt x="867975" y="9492"/>
                  <a:pt x="595274" y="18288"/>
                </a:cubicBezTo>
                <a:cubicBezTo>
                  <a:pt x="322573" y="27084"/>
                  <a:pt x="225262" y="2693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BF885-1C60-3134-896D-15A0F973F79E}"/>
              </a:ext>
            </a:extLst>
          </p:cNvPr>
          <p:cNvSpPr txBox="1"/>
          <p:nvPr/>
        </p:nvSpPr>
        <p:spPr>
          <a:xfrm>
            <a:off x="497973" y="1600882"/>
            <a:ext cx="11340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algorithms compare the two colors' relative luminance — which essentially boils down to whether one color is lighter or brighter than the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Here, tomato (ff6347) and </a:t>
            </a:r>
            <a:r>
              <a:rPr lang="en-US" sz="2400" dirty="0" err="1"/>
              <a:t>cornflowerblue</a:t>
            </a:r>
            <a:r>
              <a:rPr lang="en-US" sz="2400" dirty="0"/>
              <a:t> (6495ed) are pretty much equally bright, which is why they're difficult to read together.</a:t>
            </a:r>
          </a:p>
        </p:txBody>
      </p:sp>
      <p:pic>
        <p:nvPicPr>
          <p:cNvPr id="12" name="Picture 11" descr="Two circles, bright red and bright blue.">
            <a:extLst>
              <a:ext uri="{FF2B5EF4-FFF2-40B4-BE49-F238E27FC236}">
                <a16:creationId xmlns:a16="http://schemas.microsoft.com/office/drawing/2014/main" id="{B209EB6C-70C7-81EB-3F5A-9C80496A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0334"/>
            <a:ext cx="6161905" cy="3114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1B5790-F883-9955-DABB-B54911F77D8B}"/>
              </a:ext>
            </a:extLst>
          </p:cNvPr>
          <p:cNvSpPr txBox="1"/>
          <p:nvPr/>
        </p:nvSpPr>
        <p:spPr>
          <a:xfrm>
            <a:off x="6955762" y="3768510"/>
            <a:ext cx="4883085" cy="584775"/>
          </a:xfrm>
          <a:prstGeom prst="rect">
            <a:avLst/>
          </a:prstGeom>
          <a:solidFill>
            <a:srgbClr val="6495ED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347"/>
                </a:solidFill>
              </a:rPr>
              <a:t>You don’t want to read this.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A9201-A7FE-92EA-4AE1-558F1E7154A2}"/>
              </a:ext>
            </a:extLst>
          </p:cNvPr>
          <p:cNvSpPr txBox="1"/>
          <p:nvPr/>
        </p:nvSpPr>
        <p:spPr>
          <a:xfrm>
            <a:off x="6955762" y="4993095"/>
            <a:ext cx="488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ratio for these two colors is a 1.009:1 which is barely better than comparing a color to itself (1:1).</a:t>
            </a:r>
          </a:p>
        </p:txBody>
      </p:sp>
    </p:spTree>
    <p:extLst>
      <p:ext uri="{BB962C8B-B14F-4D97-AF65-F5344CB8AC3E}">
        <p14:creationId xmlns:p14="http://schemas.microsoft.com/office/powerpoint/2010/main" val="20957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9f19e530-5487-45a5-8168-a6c5d7576edc"/>
  <p:tag name="SLIDO_EVENT_SECTION_UUID" val="263c35b8-260f-4426-9895-300c774105c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832325B0A8B4689C0A7D39DA3E74C" ma:contentTypeVersion="4" ma:contentTypeDescription="Create a new document." ma:contentTypeScope="" ma:versionID="41e999fafd524174b75f030ff683c3be">
  <xsd:schema xmlns:xsd="http://www.w3.org/2001/XMLSchema" xmlns:xs="http://www.w3.org/2001/XMLSchema" xmlns:p="http://schemas.microsoft.com/office/2006/metadata/properties" xmlns:ns2="aea76d90-44c1-4435-939a-d623af154323" targetNamespace="http://schemas.microsoft.com/office/2006/metadata/properties" ma:root="true" ma:fieldsID="b3cfd3f0ebca3eabec61ee1e55e40f54" ns2:_="">
    <xsd:import namespace="aea76d90-44c1-4435-939a-d623af154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6d90-44c1-4435-939a-d623af154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1C26B4-2B97-405A-8850-4A27E2C11DD4}">
  <ds:schemaRefs>
    <ds:schemaRef ds:uri="aea76d90-44c1-4435-939a-d623af154323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9C1FA8-A28D-417E-AC52-89DFD1B82676}">
  <ds:schemaRefs>
    <ds:schemaRef ds:uri="aea76d90-44c1-4435-939a-d623af1543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B8085F-C455-427B-83AB-4D7CE97E2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951</Words>
  <Application>Microsoft Office PowerPoint</Application>
  <PresentationFormat>Widescreen</PresentationFormat>
  <Paragraphs>120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Wingdings</vt:lpstr>
      <vt:lpstr>Office Theme</vt:lpstr>
      <vt:lpstr>Digital Accessibility Create an Inclusive and Accessible Experience </vt:lpstr>
      <vt:lpstr>What Are Examples of Barriers with Color?</vt:lpstr>
      <vt:lpstr>Text with Low Contrast</vt:lpstr>
      <vt:lpstr>Inaccessible Pie Chart Only Using Color to Convey Information:  Red/Green Deficiency</vt:lpstr>
      <vt:lpstr>Accessible Pie Chart – Red/Green Deficiency</vt:lpstr>
      <vt:lpstr>Examples: Red/Green Deficiency</vt:lpstr>
      <vt:lpstr>Accessible Colors </vt:lpstr>
      <vt:lpstr>Color Contrast</vt:lpstr>
      <vt:lpstr>Contrast Algorithms</vt:lpstr>
      <vt:lpstr>Text Passes Large Font but Fails Small Font</vt:lpstr>
      <vt:lpstr>Color Blindness: Red-Green Color Deficiency</vt:lpstr>
      <vt:lpstr>Color Blindness: Blue-Yellow Color Deficiency</vt:lpstr>
      <vt:lpstr>Color Blindness: Complete Color Deficiency</vt:lpstr>
      <vt:lpstr>Text on Images: Dos and Don’ts</vt:lpstr>
      <vt:lpstr>Text on Images that Work</vt:lpstr>
      <vt:lpstr>Tools to Check for Accessibility </vt:lpstr>
      <vt:lpstr>Tools for Color Contrast</vt:lpstr>
      <vt:lpstr>Tools to Check Word and PowerPoint</vt:lpstr>
      <vt:lpstr>Tools to Check Websites </vt:lpstr>
      <vt:lpstr>Tool to Check PDFs</vt:lpstr>
      <vt:lpstr>Basic Accessibility Checklist for Colors</vt:lpstr>
      <vt:lpstr>Upcoming Trainings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Colors</dc:title>
  <dc:creator>Skudlarek, Karen</dc:creator>
  <cp:lastModifiedBy>Skudlarek, Karen</cp:lastModifiedBy>
  <cp:revision>2</cp:revision>
  <dcterms:created xsi:type="dcterms:W3CDTF">2023-04-24T19:58:47Z</dcterms:created>
  <dcterms:modified xsi:type="dcterms:W3CDTF">2024-06-12T15:48:54Z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  <property fmtid="{D5CDD505-2E9C-101B-9397-08002B2CF9AE}" pid="3" name="ContentTypeId">
    <vt:lpwstr>0x01010021B832325B0A8B4689C0A7D39DA3E74C</vt:lpwstr>
  </property>
</Properties>
</file>